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3" r:id="rId26"/>
    <p:sldId id="284" r:id="rId27"/>
    <p:sldId id="286" r:id="rId28"/>
    <p:sldId id="287" r:id="rId29"/>
    <p:sldId id="288" r:id="rId30"/>
    <p:sldId id="28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338"/>
    <a:srgbClr val="F8A0E1"/>
    <a:srgbClr val="FF5050"/>
    <a:srgbClr val="3B3838"/>
    <a:srgbClr val="EFD0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0777F-CC66-4FAD-8717-10E81CACE8EB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686D0-E4D0-4B5A-A039-FD465EA25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71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GV CLICK CHUỘT VÀO VÒNG TRÒN ABCD </a:t>
            </a: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 ĐÁP ÁN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686D0-E4D0-4B5A-A039-FD465EA251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41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GV CLICK CHUỘT VÀO VÒNG TRÒN ABCD </a:t>
            </a: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 ĐÁP ÁN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686D0-E4D0-4B5A-A039-FD465EA2519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05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7687B-85AD-4E27-AAC0-0E86046980E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D1C6E-97A0-4D7F-B848-55DBC5FB6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65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7687B-85AD-4E27-AAC0-0E86046980E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D1C6E-97A0-4D7F-B848-55DBC5FB6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68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7687B-85AD-4E27-AAC0-0E86046980E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D1C6E-97A0-4D7F-B848-55DBC5FB6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12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7687B-85AD-4E27-AAC0-0E86046980E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D1C6E-97A0-4D7F-B848-55DBC5FB6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85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7687B-85AD-4E27-AAC0-0E86046980E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D1C6E-97A0-4D7F-B848-55DBC5FB6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9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7687B-85AD-4E27-AAC0-0E86046980E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D1C6E-97A0-4D7F-B848-55DBC5FB6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70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7687B-85AD-4E27-AAC0-0E86046980E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D1C6E-97A0-4D7F-B848-55DBC5FB6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6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7687B-85AD-4E27-AAC0-0E86046980E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D1C6E-97A0-4D7F-B848-55DBC5FB6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304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7687B-85AD-4E27-AAC0-0E86046980E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D1C6E-97A0-4D7F-B848-55DBC5FB6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95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7687B-85AD-4E27-AAC0-0E86046980E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D1C6E-97A0-4D7F-B848-55DBC5FB6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7687B-85AD-4E27-AAC0-0E86046980E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D1C6E-97A0-4D7F-B848-55DBC5FB6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6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7687B-85AD-4E27-AAC0-0E86046980E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D1C6E-97A0-4D7F-B848-55DBC5FB6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9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jpg"/><Relationship Id="rId7" Type="http://schemas.openxmlformats.org/officeDocument/2006/relationships/image" Target="../media/image1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4679" r="3028" b="4638"/>
          <a:stretch/>
        </p:blipFill>
        <p:spPr>
          <a:xfrm>
            <a:off x="0" y="0"/>
            <a:ext cx="1223319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/>
        </p:blipFill>
        <p:spPr>
          <a:xfrm>
            <a:off x="1005840" y="248194"/>
            <a:ext cx="10933611" cy="6544492"/>
          </a:xfrm>
          <a:prstGeom prst="rect">
            <a:avLst/>
          </a:prstGeom>
        </p:spPr>
      </p:pic>
      <p:grpSp>
        <p:nvGrpSpPr>
          <p:cNvPr id="7" name="Nhóm 38">
            <a:extLst>
              <a:ext uri="{FF2B5EF4-FFF2-40B4-BE49-F238E27FC236}">
                <a16:creationId xmlns:a16="http://schemas.microsoft.com/office/drawing/2014/main" id="{19314806-2761-B9EC-77F5-3193A0E6F958}"/>
              </a:ext>
            </a:extLst>
          </p:cNvPr>
          <p:cNvGrpSpPr/>
          <p:nvPr/>
        </p:nvGrpSpPr>
        <p:grpSpPr>
          <a:xfrm>
            <a:off x="4315391" y="1605958"/>
            <a:ext cx="3946056" cy="1481071"/>
            <a:chOff x="6371476" y="2225295"/>
            <a:chExt cx="3946056" cy="1481071"/>
          </a:xfrm>
        </p:grpSpPr>
        <p:sp>
          <p:nvSpPr>
            <p:cNvPr id="8" name="Hộp Văn bản 39">
              <a:extLst>
                <a:ext uri="{FF2B5EF4-FFF2-40B4-BE49-F238E27FC236}">
                  <a16:creationId xmlns:a16="http://schemas.microsoft.com/office/drawing/2014/main" id="{104E1204-74DD-2919-23AF-FBC2DB0B0D9E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0" dirty="0" err="1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Toán</a:t>
              </a:r>
              <a:endParaRPr lang="vi-VN" sz="9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Hộp Văn bản 40">
              <a:extLst>
                <a:ext uri="{FF2B5EF4-FFF2-40B4-BE49-F238E27FC236}">
                  <a16:creationId xmlns:a16="http://schemas.microsoft.com/office/drawing/2014/main" id="{96204E55-672F-AB7F-745C-DC6729E32E9C}"/>
                </a:ext>
              </a:extLst>
            </p:cNvPr>
            <p:cNvSpPr txBox="1"/>
            <p:nvPr/>
          </p:nvSpPr>
          <p:spPr>
            <a:xfrm>
              <a:off x="6371476" y="2229038"/>
              <a:ext cx="394605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0" dirty="0" err="1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9000" dirty="0" err="1">
                  <a:ln w="28575">
                    <a:solidFill>
                      <a:srgbClr val="0070C0"/>
                    </a:solidFill>
                  </a:ln>
                  <a:solidFill>
                    <a:srgbClr val="F8CBAD"/>
                  </a:solidFill>
                  <a:latin typeface="SVN-Hole Hearted" panose="020B0A06020104020203" pitchFamily="34" charset="0"/>
                </a:rPr>
                <a:t>o</a:t>
              </a:r>
              <a:r>
                <a:rPr lang="en-US" sz="9000" dirty="0" err="1">
                  <a:ln w="28575">
                    <a:solidFill>
                      <a:srgbClr val="0070C0"/>
                    </a:solidFill>
                  </a:ln>
                  <a:solidFill>
                    <a:srgbClr val="66FF99"/>
                  </a:solidFill>
                  <a:latin typeface="SVN-Hole Hearted" panose="020B0A06020104020203" pitchFamily="34" charset="0"/>
                </a:rPr>
                <a:t>á</a:t>
              </a:r>
              <a:r>
                <a:rPr lang="en-US" sz="9000" dirty="0" err="1">
                  <a:ln w="28575">
                    <a:solidFill>
                      <a:srgbClr val="0070C0"/>
                    </a:solidFill>
                  </a:ln>
                  <a:solidFill>
                    <a:srgbClr val="FF9693"/>
                  </a:solidFill>
                  <a:latin typeface="SVN-Hole Hearted" panose="020B0A06020104020203" pitchFamily="34" charset="0"/>
                </a:rPr>
                <a:t>n</a:t>
              </a:r>
              <a:endParaRPr lang="vi-VN" sz="9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10" name="Nhóm 44">
            <a:extLst>
              <a:ext uri="{FF2B5EF4-FFF2-40B4-BE49-F238E27FC236}">
                <a16:creationId xmlns:a16="http://schemas.microsoft.com/office/drawing/2014/main" id="{A45BB91E-40A6-BBCA-40D6-7EB2A43B6983}"/>
              </a:ext>
            </a:extLst>
          </p:cNvPr>
          <p:cNvGrpSpPr/>
          <p:nvPr/>
        </p:nvGrpSpPr>
        <p:grpSpPr>
          <a:xfrm>
            <a:off x="1123819" y="3083285"/>
            <a:ext cx="9702706" cy="1527752"/>
            <a:chOff x="4740757" y="2507720"/>
            <a:chExt cx="6817061" cy="21711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CD7D36-0ECE-EFA5-4C90-E91A5C5BA71A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2165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8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ÔN TẬP HỌC KÌ I</a:t>
              </a: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19E55039-2A50-A986-808E-5ED93F71BA85}"/>
                </a:ext>
              </a:extLst>
            </p:cNvPr>
            <p:cNvSpPr txBox="1"/>
            <p:nvPr/>
          </p:nvSpPr>
          <p:spPr>
            <a:xfrm>
              <a:off x="4740757" y="2507720"/>
              <a:ext cx="6814013" cy="2165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9E05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ÔN TẬP HỌC KÌ 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657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Nhóm 9">
            <a:extLst>
              <a:ext uri="{FF2B5EF4-FFF2-40B4-BE49-F238E27FC236}">
                <a16:creationId xmlns:a16="http://schemas.microsoft.com/office/drawing/2014/main" id="{6B94695C-3DC2-94BA-9F6D-F8C6864CD18A}"/>
              </a:ext>
            </a:extLst>
          </p:cNvPr>
          <p:cNvGrpSpPr/>
          <p:nvPr/>
        </p:nvGrpSpPr>
        <p:grpSpPr>
          <a:xfrm>
            <a:off x="1979782" y="1414915"/>
            <a:ext cx="8303321" cy="4093429"/>
            <a:chOff x="4179825" y="77139"/>
            <a:chExt cx="8252014" cy="578316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80CD895-1644-EBD8-5EA1-6D7B0F792DC0}"/>
                </a:ext>
              </a:extLst>
            </p:cNvPr>
            <p:cNvSpPr txBox="1"/>
            <p:nvPr/>
          </p:nvSpPr>
          <p:spPr>
            <a:xfrm>
              <a:off x="4179825" y="77140"/>
              <a:ext cx="8252014" cy="578315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CHUYỀN THƯ</a:t>
              </a:r>
            </a:p>
          </p:txBody>
        </p:sp>
        <p:sp>
          <p:nvSpPr>
            <p:cNvPr id="35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4179825" y="77139"/>
              <a:ext cx="8252013" cy="562010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8A0E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CHUYỀN THƯ</a:t>
              </a:r>
            </a:p>
          </p:txBody>
        </p:sp>
      </p:grpSp>
      <p:sp>
        <p:nvSpPr>
          <p:cNvPr id="43" name="Hộp Văn bản 31">
            <a:extLst>
              <a:ext uri="{FF2B5EF4-FFF2-40B4-BE49-F238E27FC236}">
                <a16:creationId xmlns:a16="http://schemas.microsoft.com/office/drawing/2014/main" id="{FDA25A0E-6CA8-F627-9F54-C34A3E9BD581}"/>
              </a:ext>
            </a:extLst>
          </p:cNvPr>
          <p:cNvSpPr txBox="1"/>
          <p:nvPr/>
        </p:nvSpPr>
        <p:spPr>
          <a:xfrm>
            <a:off x="756843" y="2282259"/>
            <a:ext cx="11036585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4500" dirty="0">
                <a:solidFill>
                  <a:schemeClr val="bg2">
                    <a:lumMod val="2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- Cả lớp hãy cùng lắng nghe,hát theo một bài hát.</a:t>
            </a:r>
          </a:p>
          <a:p>
            <a:pPr algn="just"/>
            <a:r>
              <a:rPr lang="pt-BR" sz="4500" dirty="0">
                <a:solidFill>
                  <a:schemeClr val="bg2">
                    <a:lumMod val="2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- Bạn đầu bàn sẽ chuyền lá thư đi.</a:t>
            </a:r>
          </a:p>
          <a:p>
            <a:pPr algn="just"/>
            <a:r>
              <a:rPr lang="pt-BR" sz="4500" dirty="0">
                <a:solidFill>
                  <a:schemeClr val="bg2">
                    <a:lumMod val="2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- Khi bài hát kết thúc các bạn nào cầm lá thư trên tay sẽ đọc kết quả phép tình mà mình được nhận từ lá thư nhé!</a:t>
            </a:r>
          </a:p>
          <a:p>
            <a:pPr algn="just"/>
            <a:endParaRPr lang="en-US" sz="4500" dirty="0">
              <a:solidFill>
                <a:schemeClr val="bg2">
                  <a:lumMod val="25000"/>
                </a:schemeClr>
              </a:solidFill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27" y="508306"/>
            <a:ext cx="1635672" cy="181321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2" y="551818"/>
            <a:ext cx="1635672" cy="181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4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42032192807311861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0732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5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409972"/>
            <a:ext cx="4550940" cy="861774"/>
            <a:chOff x="1240918" y="285276"/>
            <a:chExt cx="4550940" cy="861774"/>
          </a:xfrm>
        </p:grpSpPr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40856" y="285276"/>
              <a:ext cx="385100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Tính</a:t>
              </a:r>
              <a:r>
                <a:rPr lang="en-US" sz="5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nhẩm</a:t>
              </a:r>
              <a:endParaRPr lang="vi-VN" sz="5000" b="1" dirty="0">
                <a:solidFill>
                  <a:srgbClr val="FF5050"/>
                </a:solidFill>
              </a:endParaRPr>
            </a:p>
          </p:txBody>
        </p:sp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6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73522" y="1358541"/>
            <a:ext cx="4510222" cy="1169551"/>
            <a:chOff x="885966" y="1583465"/>
            <a:chExt cx="4510222" cy="1169551"/>
          </a:xfrm>
        </p:grpSpPr>
        <p:sp>
          <p:nvSpPr>
            <p:cNvPr id="40" name="Hộp Văn bản 31">
              <a:extLst>
                <a:ext uri="{FF2B5EF4-FFF2-40B4-BE49-F238E27FC236}">
                  <a16:creationId xmlns:a16="http://schemas.microsoft.com/office/drawing/2014/main" id="{FDA25A0E-6CA8-F627-9F54-C34A3E9BD581}"/>
                </a:ext>
              </a:extLst>
            </p:cNvPr>
            <p:cNvSpPr txBox="1"/>
            <p:nvPr/>
          </p:nvSpPr>
          <p:spPr>
            <a:xfrm>
              <a:off x="1756307" y="1583465"/>
              <a:ext cx="3639881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7000" dirty="0">
                  <a:solidFill>
                    <a:schemeClr val="bg2">
                      <a:lumMod val="25000"/>
                    </a:schemeClr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20 + 530</a:t>
              </a:r>
              <a:endParaRPr lang="en-US" sz="7000" dirty="0">
                <a:solidFill>
                  <a:schemeClr val="bg2">
                    <a:lumMod val="25000"/>
                  </a:schemeClr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885966" y="1583465"/>
              <a:ext cx="109958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a)</a:t>
              </a:r>
              <a:endParaRPr lang="vi-VN" sz="7000" b="1" dirty="0">
                <a:solidFill>
                  <a:srgbClr val="FF5050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604506" y="2670052"/>
            <a:ext cx="11847396" cy="2866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57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vi-VN" sz="57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57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57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57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57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57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57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57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57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57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57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57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57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57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57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57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57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57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20 + 530 = 550</a:t>
            </a:r>
            <a:endParaRPr lang="en-US" sz="5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Hộp Văn bản 31">
            <a:extLst>
              <a:ext uri="{FF2B5EF4-FFF2-40B4-BE49-F238E27FC236}">
                <a16:creationId xmlns:a16="http://schemas.microsoft.com/office/drawing/2014/main" id="{FDA25A0E-6CA8-F627-9F54-C34A3E9BD581}"/>
              </a:ext>
            </a:extLst>
          </p:cNvPr>
          <p:cNvSpPr txBox="1"/>
          <p:nvPr/>
        </p:nvSpPr>
        <p:spPr>
          <a:xfrm>
            <a:off x="5032148" y="1351417"/>
            <a:ext cx="247910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dirty="0">
                <a:solidFill>
                  <a:srgbClr val="FF5050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= 550</a:t>
            </a:r>
            <a:endParaRPr lang="en-US" sz="7000" dirty="0">
              <a:solidFill>
                <a:srgbClr val="FF5050"/>
              </a:solidFill>
              <a:ea typeface="Cambria" panose="020405030504060302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6" t="12236" r="26493" b="17806"/>
          <a:stretch/>
        </p:blipFill>
        <p:spPr>
          <a:xfrm>
            <a:off x="9663458" y="4423252"/>
            <a:ext cx="2619923" cy="20781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6" t="12236" r="26493" b="17806"/>
          <a:stretch/>
        </p:blipFill>
        <p:spPr>
          <a:xfrm rot="1492989">
            <a:off x="8753839" y="5340850"/>
            <a:ext cx="1819239" cy="144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1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409972"/>
            <a:ext cx="4550940" cy="861774"/>
            <a:chOff x="1240918" y="285276"/>
            <a:chExt cx="4550940" cy="861774"/>
          </a:xfrm>
        </p:grpSpPr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40856" y="285276"/>
              <a:ext cx="385100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Tính</a:t>
              </a:r>
              <a:r>
                <a:rPr lang="en-US" sz="5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nhẩm</a:t>
              </a:r>
              <a:endParaRPr lang="vi-VN" sz="5000" b="1" dirty="0">
                <a:solidFill>
                  <a:srgbClr val="FF5050"/>
                </a:solidFill>
              </a:endParaRPr>
            </a:p>
          </p:txBody>
        </p:sp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6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73522" y="1358541"/>
            <a:ext cx="4510222" cy="1169551"/>
            <a:chOff x="885966" y="1583465"/>
            <a:chExt cx="4510222" cy="1169551"/>
          </a:xfrm>
        </p:grpSpPr>
        <p:sp>
          <p:nvSpPr>
            <p:cNvPr id="40" name="Hộp Văn bản 31">
              <a:extLst>
                <a:ext uri="{FF2B5EF4-FFF2-40B4-BE49-F238E27FC236}">
                  <a16:creationId xmlns:a16="http://schemas.microsoft.com/office/drawing/2014/main" id="{FDA25A0E-6CA8-F627-9F54-C34A3E9BD581}"/>
                </a:ext>
              </a:extLst>
            </p:cNvPr>
            <p:cNvSpPr txBox="1"/>
            <p:nvPr/>
          </p:nvSpPr>
          <p:spPr>
            <a:xfrm>
              <a:off x="1756307" y="1583465"/>
              <a:ext cx="3639881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7000" dirty="0">
                  <a:solidFill>
                    <a:schemeClr val="bg2">
                      <a:lumMod val="25000"/>
                    </a:schemeClr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69</a:t>
              </a:r>
              <a:r>
                <a:rPr lang="pt-BR" sz="7000" dirty="0">
                  <a:solidFill>
                    <a:schemeClr val="bg2">
                      <a:lumMod val="25000"/>
                    </a:schemeClr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0 </a:t>
              </a:r>
              <a:r>
                <a:rPr lang="pt-BR" sz="7000" dirty="0">
                  <a:solidFill>
                    <a:schemeClr val="bg2">
                      <a:lumMod val="25000"/>
                    </a:schemeClr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-</a:t>
              </a:r>
              <a:r>
                <a:rPr lang="pt-BR" sz="7000" dirty="0">
                  <a:solidFill>
                    <a:schemeClr val="bg2">
                      <a:lumMod val="25000"/>
                    </a:schemeClr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7000" dirty="0">
                  <a:solidFill>
                    <a:schemeClr val="bg2">
                      <a:lumMod val="25000"/>
                    </a:schemeClr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70</a:t>
              </a:r>
              <a:endParaRPr lang="en-US" sz="7000" dirty="0">
                <a:solidFill>
                  <a:schemeClr val="bg2">
                    <a:lumMod val="25000"/>
                  </a:schemeClr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885966" y="1583465"/>
              <a:ext cx="109958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b)</a:t>
              </a:r>
              <a:endParaRPr lang="vi-VN" sz="7000" b="1" dirty="0">
                <a:solidFill>
                  <a:srgbClr val="FF5050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640978" y="2649276"/>
            <a:ext cx="11409859" cy="305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vi-VN" sz="60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6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6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6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6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6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6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685800" indent="-6858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 </a:t>
            </a:r>
            <a:r>
              <a:rPr lang="en-US" sz="6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6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6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7 </a:t>
            </a:r>
            <a:r>
              <a:rPr lang="en-US" sz="6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6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6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6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6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6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6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690 – 70 = 620</a:t>
            </a:r>
            <a:endParaRPr lang="en-US" sz="6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Hộp Văn bản 31">
            <a:extLst>
              <a:ext uri="{FF2B5EF4-FFF2-40B4-BE49-F238E27FC236}">
                <a16:creationId xmlns:a16="http://schemas.microsoft.com/office/drawing/2014/main" id="{FDA25A0E-6CA8-F627-9F54-C34A3E9BD581}"/>
              </a:ext>
            </a:extLst>
          </p:cNvPr>
          <p:cNvSpPr txBox="1"/>
          <p:nvPr/>
        </p:nvSpPr>
        <p:spPr>
          <a:xfrm>
            <a:off x="5032148" y="1351417"/>
            <a:ext cx="247910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dirty="0">
                <a:solidFill>
                  <a:srgbClr val="FF5050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= 620</a:t>
            </a:r>
            <a:endParaRPr lang="en-US" sz="7000" dirty="0">
              <a:solidFill>
                <a:srgbClr val="FF5050"/>
              </a:solidFill>
              <a:ea typeface="Cambria" panose="020405030504060302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6" t="12236" r="26493" b="17806"/>
          <a:stretch/>
        </p:blipFill>
        <p:spPr>
          <a:xfrm>
            <a:off x="9663458" y="4423252"/>
            <a:ext cx="2619923" cy="20781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6" t="12236" r="26493" b="17806"/>
          <a:stretch/>
        </p:blipFill>
        <p:spPr>
          <a:xfrm rot="1492989">
            <a:off x="8753839" y="5340850"/>
            <a:ext cx="1819239" cy="144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235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409972"/>
            <a:ext cx="4550940" cy="861774"/>
            <a:chOff x="1240918" y="285276"/>
            <a:chExt cx="4550940" cy="861774"/>
          </a:xfrm>
        </p:grpSpPr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40856" y="285276"/>
              <a:ext cx="385100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Tính</a:t>
              </a:r>
              <a:r>
                <a:rPr lang="en-US" sz="5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nhẩm</a:t>
              </a:r>
              <a:endParaRPr lang="vi-VN" sz="5000" b="1" dirty="0">
                <a:solidFill>
                  <a:srgbClr val="FF5050"/>
                </a:solidFill>
              </a:endParaRPr>
            </a:p>
          </p:txBody>
        </p:sp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6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73522" y="1358541"/>
            <a:ext cx="4510222" cy="1169551"/>
            <a:chOff x="885966" y="1583465"/>
            <a:chExt cx="4510222" cy="1169551"/>
          </a:xfrm>
        </p:grpSpPr>
        <p:sp>
          <p:nvSpPr>
            <p:cNvPr id="40" name="Hộp Văn bản 31">
              <a:extLst>
                <a:ext uri="{FF2B5EF4-FFF2-40B4-BE49-F238E27FC236}">
                  <a16:creationId xmlns:a16="http://schemas.microsoft.com/office/drawing/2014/main" id="{FDA25A0E-6CA8-F627-9F54-C34A3E9BD581}"/>
                </a:ext>
              </a:extLst>
            </p:cNvPr>
            <p:cNvSpPr txBox="1"/>
            <p:nvPr/>
          </p:nvSpPr>
          <p:spPr>
            <a:xfrm>
              <a:off x="1756307" y="1583465"/>
              <a:ext cx="3639881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7000" dirty="0">
                  <a:solidFill>
                    <a:schemeClr val="bg2">
                      <a:lumMod val="25000"/>
                    </a:schemeClr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9</a:t>
              </a:r>
              <a:r>
                <a:rPr lang="pt-BR" sz="7000" dirty="0">
                  <a:solidFill>
                    <a:schemeClr val="bg2">
                      <a:lumMod val="25000"/>
                    </a:schemeClr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0 </a:t>
              </a:r>
              <a:r>
                <a:rPr lang="pt-BR" sz="7000" dirty="0">
                  <a:solidFill>
                    <a:schemeClr val="bg2">
                      <a:lumMod val="25000"/>
                    </a:schemeClr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x</a:t>
              </a:r>
              <a:r>
                <a:rPr lang="pt-BR" sz="7000" dirty="0">
                  <a:solidFill>
                    <a:schemeClr val="bg2">
                      <a:lumMod val="25000"/>
                    </a:schemeClr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 6</a:t>
              </a:r>
              <a:endParaRPr lang="en-US" sz="7000" dirty="0">
                <a:solidFill>
                  <a:schemeClr val="bg2">
                    <a:lumMod val="25000"/>
                  </a:schemeClr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885966" y="1583465"/>
              <a:ext cx="109958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c)</a:t>
              </a:r>
              <a:endParaRPr lang="vi-VN" sz="7000" b="1" dirty="0">
                <a:solidFill>
                  <a:srgbClr val="FF5050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73522" y="2622012"/>
            <a:ext cx="10099897" cy="3499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7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en-US" sz="7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7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0 </a:t>
            </a:r>
            <a:r>
              <a:rPr lang="en-US" sz="7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7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0</a:t>
            </a:r>
          </a:p>
          <a:p>
            <a:pPr marL="685800" indent="-6858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7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en-US" sz="7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7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9 </a:t>
            </a:r>
            <a:r>
              <a:rPr lang="en-US" sz="7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7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54.</a:t>
            </a:r>
            <a:endParaRPr lang="en-US" sz="7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7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7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90 x 6 = 540</a:t>
            </a:r>
            <a:endParaRPr lang="en-US" sz="7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Hộp Văn bản 31">
            <a:extLst>
              <a:ext uri="{FF2B5EF4-FFF2-40B4-BE49-F238E27FC236}">
                <a16:creationId xmlns:a16="http://schemas.microsoft.com/office/drawing/2014/main" id="{FDA25A0E-6CA8-F627-9F54-C34A3E9BD581}"/>
              </a:ext>
            </a:extLst>
          </p:cNvPr>
          <p:cNvSpPr txBox="1"/>
          <p:nvPr/>
        </p:nvSpPr>
        <p:spPr>
          <a:xfrm>
            <a:off x="3996521" y="1345524"/>
            <a:ext cx="247910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dirty="0">
                <a:solidFill>
                  <a:srgbClr val="FF5050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= 540</a:t>
            </a:r>
            <a:endParaRPr lang="en-US" sz="7000" dirty="0">
              <a:solidFill>
                <a:srgbClr val="FF5050"/>
              </a:solidFill>
              <a:ea typeface="Cambria" panose="020405030504060302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6" t="12236" r="26493" b="17806"/>
          <a:stretch/>
        </p:blipFill>
        <p:spPr>
          <a:xfrm>
            <a:off x="9663458" y="4423252"/>
            <a:ext cx="2619923" cy="20781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6" t="12236" r="26493" b="17806"/>
          <a:stretch/>
        </p:blipFill>
        <p:spPr>
          <a:xfrm rot="1492989">
            <a:off x="8753839" y="5340850"/>
            <a:ext cx="1819239" cy="144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273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409972"/>
            <a:ext cx="4550940" cy="861774"/>
            <a:chOff x="1240918" y="285276"/>
            <a:chExt cx="4550940" cy="861774"/>
          </a:xfrm>
        </p:grpSpPr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40856" y="285276"/>
              <a:ext cx="385100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Tính</a:t>
              </a:r>
              <a:r>
                <a:rPr lang="en-US" sz="5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nhẩm</a:t>
              </a:r>
              <a:endParaRPr lang="vi-VN" sz="5000" b="1" dirty="0">
                <a:solidFill>
                  <a:srgbClr val="FF5050"/>
                </a:solidFill>
              </a:endParaRPr>
            </a:p>
          </p:txBody>
        </p:sp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6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73522" y="1358541"/>
            <a:ext cx="4510222" cy="1169551"/>
            <a:chOff x="885966" y="1583465"/>
            <a:chExt cx="4510222" cy="1169551"/>
          </a:xfrm>
        </p:grpSpPr>
        <p:sp>
          <p:nvSpPr>
            <p:cNvPr id="40" name="Hộp Văn bản 31">
              <a:extLst>
                <a:ext uri="{FF2B5EF4-FFF2-40B4-BE49-F238E27FC236}">
                  <a16:creationId xmlns:a16="http://schemas.microsoft.com/office/drawing/2014/main" id="{FDA25A0E-6CA8-F627-9F54-C34A3E9BD581}"/>
                </a:ext>
              </a:extLst>
            </p:cNvPr>
            <p:cNvSpPr txBox="1"/>
            <p:nvPr/>
          </p:nvSpPr>
          <p:spPr>
            <a:xfrm>
              <a:off x="1756307" y="1583465"/>
              <a:ext cx="3639881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7000" dirty="0">
                  <a:solidFill>
                    <a:schemeClr val="bg2">
                      <a:lumMod val="25000"/>
                    </a:schemeClr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270 : 3</a:t>
              </a:r>
              <a:endParaRPr lang="en-US" sz="7000" dirty="0">
                <a:solidFill>
                  <a:schemeClr val="bg2">
                    <a:lumMod val="25000"/>
                  </a:schemeClr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885966" y="1583465"/>
              <a:ext cx="109958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d)</a:t>
              </a:r>
              <a:endParaRPr lang="vi-VN" sz="7000" b="1" dirty="0">
                <a:solidFill>
                  <a:srgbClr val="FF5050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73522" y="2622012"/>
            <a:ext cx="10099897" cy="3499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7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27 chia 3 </a:t>
            </a:r>
            <a:r>
              <a:rPr lang="en-US" sz="7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7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9</a:t>
            </a:r>
          </a:p>
          <a:p>
            <a:pPr marL="685800" indent="-6858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7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 chia 3 </a:t>
            </a:r>
            <a:r>
              <a:rPr lang="en-US" sz="7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7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0.</a:t>
            </a:r>
            <a:endParaRPr lang="en-US" sz="7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7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7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270 : 3 = 90</a:t>
            </a:r>
            <a:endParaRPr lang="en-US" sz="7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Hộp Văn bản 31">
            <a:extLst>
              <a:ext uri="{FF2B5EF4-FFF2-40B4-BE49-F238E27FC236}">
                <a16:creationId xmlns:a16="http://schemas.microsoft.com/office/drawing/2014/main" id="{FDA25A0E-6CA8-F627-9F54-C34A3E9BD581}"/>
              </a:ext>
            </a:extLst>
          </p:cNvPr>
          <p:cNvSpPr txBox="1"/>
          <p:nvPr/>
        </p:nvSpPr>
        <p:spPr>
          <a:xfrm>
            <a:off x="4285352" y="1358541"/>
            <a:ext cx="247910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dirty="0">
                <a:solidFill>
                  <a:srgbClr val="FF5050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= 90</a:t>
            </a:r>
            <a:endParaRPr lang="en-US" sz="7000" dirty="0">
              <a:solidFill>
                <a:srgbClr val="FF5050"/>
              </a:solidFill>
              <a:ea typeface="Cambria" panose="020405030504060302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6" t="12236" r="26493" b="17806"/>
          <a:stretch/>
        </p:blipFill>
        <p:spPr>
          <a:xfrm>
            <a:off x="9663458" y="4423252"/>
            <a:ext cx="2619923" cy="20781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6" t="12236" r="26493" b="17806"/>
          <a:stretch/>
        </p:blipFill>
        <p:spPr>
          <a:xfrm rot="1492989">
            <a:off x="8753839" y="5340850"/>
            <a:ext cx="1819239" cy="144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056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25647" r="55738" b="8556"/>
          <a:stretch/>
        </p:blipFill>
        <p:spPr>
          <a:xfrm>
            <a:off x="25808" y="13447"/>
            <a:ext cx="3443533" cy="372265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242814" y="1143000"/>
            <a:ext cx="5527508" cy="4936268"/>
            <a:chOff x="5713847" y="0"/>
            <a:chExt cx="6478153" cy="503423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728"/>
            <a:stretch/>
          </p:blipFill>
          <p:spPr>
            <a:xfrm>
              <a:off x="5713847" y="0"/>
              <a:ext cx="6478153" cy="5034239"/>
            </a:xfrm>
            <a:prstGeom prst="rect">
              <a:avLst/>
            </a:prstGeom>
          </p:spPr>
        </p:pic>
        <p:sp>
          <p:nvSpPr>
            <p:cNvPr id="26" name="TextBox 67">
              <a:extLst>
                <a:ext uri="{FF2B5EF4-FFF2-40B4-BE49-F238E27FC236}">
                  <a16:creationId xmlns:a16="http://schemas.microsoft.com/office/drawing/2014/main" id="{BB108FDC-ADDD-7C3C-33BE-25C236D43124}"/>
                </a:ext>
              </a:extLst>
            </p:cNvPr>
            <p:cNvSpPr txBox="1"/>
            <p:nvPr/>
          </p:nvSpPr>
          <p:spPr>
            <a:xfrm>
              <a:off x="6688275" y="503423"/>
              <a:ext cx="5140655" cy="878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>
                  <a:ln w="9525">
                    <a:noFill/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Bảng</a:t>
              </a:r>
              <a:r>
                <a:rPr lang="en-US" sz="5000" b="1" dirty="0">
                  <a:ln w="9525">
                    <a:noFill/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5000" b="1" dirty="0" err="1">
                  <a:ln w="9525">
                    <a:noFill/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thiết</a:t>
              </a:r>
              <a:r>
                <a:rPr lang="en-US" sz="5000" b="1" dirty="0">
                  <a:ln w="9525">
                    <a:noFill/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5000" b="1" dirty="0" err="1">
                  <a:ln w="9525">
                    <a:noFill/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kế</a:t>
              </a:r>
              <a:endParaRPr lang="en-US" sz="5000" b="1" dirty="0">
                <a:ln w="9525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08" y="-292934"/>
            <a:ext cx="12904862" cy="7258985"/>
          </a:xfrm>
          <a:prstGeom prst="rect">
            <a:avLst/>
          </a:prstGeom>
        </p:spPr>
      </p:pic>
      <p:pic>
        <p:nvPicPr>
          <p:cNvPr id="18" name="Hình ảnh 43">
            <a:extLst>
              <a:ext uri="{FF2B5EF4-FFF2-40B4-BE49-F238E27FC236}">
                <a16:creationId xmlns:a16="http://schemas.microsoft.com/office/drawing/2014/main" id="{D77B9E04-3FC0-619C-5F02-617FAA27B5F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t="10560" r="74202" b="53586"/>
          <a:stretch/>
        </p:blipFill>
        <p:spPr>
          <a:xfrm rot="20967338">
            <a:off x="1065882" y="2555171"/>
            <a:ext cx="1339060" cy="1275295"/>
          </a:xfrm>
          <a:prstGeom prst="rect">
            <a:avLst/>
          </a:prstGeom>
        </p:spPr>
      </p:pic>
      <p:pic>
        <p:nvPicPr>
          <p:cNvPr id="19" name="Hình ảnh 305">
            <a:extLst>
              <a:ext uri="{FF2B5EF4-FFF2-40B4-BE49-F238E27FC236}">
                <a16:creationId xmlns:a16="http://schemas.microsoft.com/office/drawing/2014/main" id="{92B417E6-1C18-E8FB-2E79-3E3B8A6DE41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0" t="16230" r="60030" b="55476"/>
          <a:stretch/>
        </p:blipFill>
        <p:spPr>
          <a:xfrm rot="20967338">
            <a:off x="2215753" y="2377633"/>
            <a:ext cx="1377698" cy="1487539"/>
          </a:xfrm>
          <a:prstGeom prst="rect">
            <a:avLst/>
          </a:prstGeom>
        </p:spPr>
      </p:pic>
      <p:pic>
        <p:nvPicPr>
          <p:cNvPr id="20" name="Hình ảnh 135">
            <a:extLst>
              <a:ext uri="{FF2B5EF4-FFF2-40B4-BE49-F238E27FC236}">
                <a16:creationId xmlns:a16="http://schemas.microsoft.com/office/drawing/2014/main" id="{522B1268-1E7C-55A0-4CC6-43445202447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6" t="10390" r="22098" b="52530"/>
          <a:stretch/>
        </p:blipFill>
        <p:spPr>
          <a:xfrm rot="20969900">
            <a:off x="739622" y="3384663"/>
            <a:ext cx="958964" cy="1990853"/>
          </a:xfrm>
          <a:prstGeom prst="rect">
            <a:avLst/>
          </a:prstGeom>
        </p:spPr>
      </p:pic>
      <p:pic>
        <p:nvPicPr>
          <p:cNvPr id="22" name="Hình ảnh 9">
            <a:extLst>
              <a:ext uri="{FF2B5EF4-FFF2-40B4-BE49-F238E27FC236}">
                <a16:creationId xmlns:a16="http://schemas.microsoft.com/office/drawing/2014/main" id="{A98A35B2-0C17-E267-8546-565E77084F5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9" t="13459" r="50135" b="49461"/>
          <a:stretch/>
        </p:blipFill>
        <p:spPr>
          <a:xfrm rot="368045">
            <a:off x="3156031" y="2934657"/>
            <a:ext cx="868398" cy="1802834"/>
          </a:xfrm>
          <a:prstGeom prst="rect">
            <a:avLst/>
          </a:prstGeom>
        </p:spPr>
      </p:pic>
      <p:pic>
        <p:nvPicPr>
          <p:cNvPr id="24" name="Hình ảnh 135">
            <a:extLst>
              <a:ext uri="{FF2B5EF4-FFF2-40B4-BE49-F238E27FC236}">
                <a16:creationId xmlns:a16="http://schemas.microsoft.com/office/drawing/2014/main" id="{522B1268-1E7C-55A0-4CC6-43445202447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6" t="10390" r="22098" b="52530"/>
          <a:stretch/>
        </p:blipFill>
        <p:spPr>
          <a:xfrm rot="21231955" flipH="1">
            <a:off x="1528573" y="3327537"/>
            <a:ext cx="958964" cy="1990853"/>
          </a:xfrm>
          <a:prstGeom prst="rect">
            <a:avLst/>
          </a:prstGeom>
        </p:spPr>
      </p:pic>
      <p:pic>
        <p:nvPicPr>
          <p:cNvPr id="25" name="Hình ảnh 9">
            <a:extLst>
              <a:ext uri="{FF2B5EF4-FFF2-40B4-BE49-F238E27FC236}">
                <a16:creationId xmlns:a16="http://schemas.microsoft.com/office/drawing/2014/main" id="{A98A35B2-0C17-E267-8546-565E77084F5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9" t="13459" r="50135" b="49461"/>
          <a:stretch/>
        </p:blipFill>
        <p:spPr>
          <a:xfrm rot="21231955" flipH="1">
            <a:off x="2459740" y="3353783"/>
            <a:ext cx="868398" cy="1802834"/>
          </a:xfrm>
          <a:prstGeom prst="rect">
            <a:avLst/>
          </a:prstGeom>
        </p:spPr>
      </p:pic>
      <p:pic>
        <p:nvPicPr>
          <p:cNvPr id="23" name="Hình ảnh 43">
            <a:extLst>
              <a:ext uri="{FF2B5EF4-FFF2-40B4-BE49-F238E27FC236}">
                <a16:creationId xmlns:a16="http://schemas.microsoft.com/office/drawing/2014/main" id="{D77B9E04-3FC0-619C-5F02-617FAA27B5F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t="10560" r="74202" b="53586"/>
          <a:stretch/>
        </p:blipFill>
        <p:spPr>
          <a:xfrm rot="20967338">
            <a:off x="6074591" y="66134"/>
            <a:ext cx="5628685" cy="5360651"/>
          </a:xfrm>
          <a:prstGeom prst="rect">
            <a:avLst/>
          </a:prstGeom>
        </p:spPr>
      </p:pic>
      <p:pic>
        <p:nvPicPr>
          <p:cNvPr id="3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268E3AB-1C86-F51E-6A05-159EA2648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50650" y="-708420"/>
            <a:ext cx="609600" cy="609600"/>
          </a:xfrm>
          <a:prstGeom prst="rect">
            <a:avLst/>
          </a:prstGeom>
        </p:spPr>
      </p:pic>
      <p:pic>
        <p:nvPicPr>
          <p:cNvPr id="5" name="Tieng-dien-xet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04334" y="-726528"/>
            <a:ext cx="609600" cy="609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9" t="58860" r="13168" b="17372"/>
          <a:stretch/>
        </p:blipFill>
        <p:spPr>
          <a:xfrm>
            <a:off x="399288" y="5486569"/>
            <a:ext cx="4383741" cy="1344705"/>
          </a:xfrm>
          <a:prstGeom prst="rect">
            <a:avLst/>
          </a:prstGeom>
        </p:spPr>
      </p:pic>
      <p:grpSp>
        <p:nvGrpSpPr>
          <p:cNvPr id="36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240649" y="206510"/>
            <a:ext cx="5082224" cy="966704"/>
            <a:chOff x="2274400" y="1145243"/>
            <a:chExt cx="6174855" cy="5189552"/>
          </a:xfrm>
        </p:grpSpPr>
        <p:sp>
          <p:nvSpPr>
            <p:cNvPr id="37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 rot="5400000" flipH="1">
              <a:off x="2767053" y="652592"/>
              <a:ext cx="5189550" cy="6174855"/>
            </a:xfrm>
            <a:custGeom>
              <a:avLst/>
              <a:gdLst>
                <a:gd name="connsiteX0" fmla="*/ 0 w 5189550"/>
                <a:gd name="connsiteY0" fmla="*/ 864942 h 6174855"/>
                <a:gd name="connsiteX1" fmla="*/ 864942 w 5189550"/>
                <a:gd name="connsiteY1" fmla="*/ 0 h 6174855"/>
                <a:gd name="connsiteX2" fmla="*/ 864925 w 5189550"/>
                <a:gd name="connsiteY2" fmla="*/ 0 h 6174855"/>
                <a:gd name="connsiteX3" fmla="*/ 864925 w 5189550"/>
                <a:gd name="connsiteY3" fmla="*/ 0 h 6174855"/>
                <a:gd name="connsiteX4" fmla="*/ 2162313 w 5189550"/>
                <a:gd name="connsiteY4" fmla="*/ 0 h 6174855"/>
                <a:gd name="connsiteX5" fmla="*/ 4324608 w 5189550"/>
                <a:gd name="connsiteY5" fmla="*/ 0 h 6174855"/>
                <a:gd name="connsiteX6" fmla="*/ 5189550 w 5189550"/>
                <a:gd name="connsiteY6" fmla="*/ 864942 h 6174855"/>
                <a:gd name="connsiteX7" fmla="*/ 5189550 w 5189550"/>
                <a:gd name="connsiteY7" fmla="*/ 3601999 h 6174855"/>
                <a:gd name="connsiteX8" fmla="*/ 5189550 w 5189550"/>
                <a:gd name="connsiteY8" fmla="*/ 3601999 h 6174855"/>
                <a:gd name="connsiteX9" fmla="*/ 5189550 w 5189550"/>
                <a:gd name="connsiteY9" fmla="*/ 5145713 h 6174855"/>
                <a:gd name="connsiteX10" fmla="*/ 5189550 w 5189550"/>
                <a:gd name="connsiteY10" fmla="*/ 5309913 h 6174855"/>
                <a:gd name="connsiteX11" fmla="*/ 4324608 w 5189550"/>
                <a:gd name="connsiteY11" fmla="*/ 6174855 h 6174855"/>
                <a:gd name="connsiteX12" fmla="*/ 2162313 w 5189550"/>
                <a:gd name="connsiteY12" fmla="*/ 6174855 h 6174855"/>
                <a:gd name="connsiteX13" fmla="*/ 864925 w 5189550"/>
                <a:gd name="connsiteY13" fmla="*/ 6174855 h 6174855"/>
                <a:gd name="connsiteX14" fmla="*/ 864925 w 5189550"/>
                <a:gd name="connsiteY14" fmla="*/ 6174855 h 6174855"/>
                <a:gd name="connsiteX15" fmla="*/ 864942 w 5189550"/>
                <a:gd name="connsiteY15" fmla="*/ 6174855 h 6174855"/>
                <a:gd name="connsiteX16" fmla="*/ 0 w 5189550"/>
                <a:gd name="connsiteY16" fmla="*/ 5309913 h 6174855"/>
                <a:gd name="connsiteX17" fmla="*/ 0 w 5189550"/>
                <a:gd name="connsiteY17" fmla="*/ 5145713 h 6174855"/>
                <a:gd name="connsiteX18" fmla="*/ -306028 w 5189550"/>
                <a:gd name="connsiteY18" fmla="*/ 4582669 h 6174855"/>
                <a:gd name="connsiteX19" fmla="*/ 0 w 5189550"/>
                <a:gd name="connsiteY19" fmla="*/ 3601999 h 6174855"/>
                <a:gd name="connsiteX20" fmla="*/ 0 w 5189550"/>
                <a:gd name="connsiteY20" fmla="*/ 864942 h 617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189550" h="6174855" fill="none" extrusionOk="0">
                  <a:moveTo>
                    <a:pt x="0" y="864942"/>
                  </a:moveTo>
                  <a:cubicBezTo>
                    <a:pt x="-18166" y="365766"/>
                    <a:pt x="356230" y="-56357"/>
                    <a:pt x="864942" y="0"/>
                  </a:cubicBezTo>
                  <a:cubicBezTo>
                    <a:pt x="864933" y="0"/>
                    <a:pt x="864930" y="-1"/>
                    <a:pt x="864925" y="0"/>
                  </a:cubicBezTo>
                  <a:lnTo>
                    <a:pt x="864925" y="0"/>
                  </a:lnTo>
                  <a:cubicBezTo>
                    <a:pt x="1047966" y="18981"/>
                    <a:pt x="1757306" y="29252"/>
                    <a:pt x="2162313" y="0"/>
                  </a:cubicBezTo>
                  <a:cubicBezTo>
                    <a:pt x="2487068" y="169626"/>
                    <a:pt x="3855266" y="166819"/>
                    <a:pt x="4324608" y="0"/>
                  </a:cubicBezTo>
                  <a:cubicBezTo>
                    <a:pt x="4824129" y="-32733"/>
                    <a:pt x="5177448" y="378391"/>
                    <a:pt x="5189550" y="864942"/>
                  </a:cubicBezTo>
                  <a:cubicBezTo>
                    <a:pt x="5084498" y="1943815"/>
                    <a:pt x="5358160" y="2741856"/>
                    <a:pt x="5189550" y="3601999"/>
                  </a:cubicBezTo>
                  <a:lnTo>
                    <a:pt x="5189550" y="3601999"/>
                  </a:lnTo>
                  <a:cubicBezTo>
                    <a:pt x="5089230" y="3952146"/>
                    <a:pt x="5086032" y="4441888"/>
                    <a:pt x="5189550" y="5145713"/>
                  </a:cubicBezTo>
                  <a:cubicBezTo>
                    <a:pt x="5175547" y="5187810"/>
                    <a:pt x="5196324" y="5267995"/>
                    <a:pt x="5189550" y="5309913"/>
                  </a:cubicBezTo>
                  <a:cubicBezTo>
                    <a:pt x="5255611" y="5735762"/>
                    <a:pt x="4805680" y="6183584"/>
                    <a:pt x="4324608" y="6174855"/>
                  </a:cubicBezTo>
                  <a:cubicBezTo>
                    <a:pt x="4096089" y="6097893"/>
                    <a:pt x="2700571" y="6145796"/>
                    <a:pt x="2162313" y="6174855"/>
                  </a:cubicBezTo>
                  <a:cubicBezTo>
                    <a:pt x="1873298" y="6257741"/>
                    <a:pt x="1261842" y="6093043"/>
                    <a:pt x="864925" y="6174855"/>
                  </a:cubicBezTo>
                  <a:lnTo>
                    <a:pt x="864925" y="6174855"/>
                  </a:lnTo>
                  <a:cubicBezTo>
                    <a:pt x="864929" y="6174856"/>
                    <a:pt x="864941" y="6174855"/>
                    <a:pt x="864942" y="6174855"/>
                  </a:cubicBezTo>
                  <a:cubicBezTo>
                    <a:pt x="322491" y="6195257"/>
                    <a:pt x="3312" y="5861680"/>
                    <a:pt x="0" y="5309913"/>
                  </a:cubicBezTo>
                  <a:cubicBezTo>
                    <a:pt x="-11584" y="5231998"/>
                    <a:pt x="-6954" y="5176827"/>
                    <a:pt x="0" y="5145713"/>
                  </a:cubicBezTo>
                  <a:cubicBezTo>
                    <a:pt x="-72582" y="4935353"/>
                    <a:pt x="-237944" y="4631242"/>
                    <a:pt x="-306028" y="4582669"/>
                  </a:cubicBezTo>
                  <a:cubicBezTo>
                    <a:pt x="-244062" y="4356075"/>
                    <a:pt x="-63094" y="3711712"/>
                    <a:pt x="0" y="3601999"/>
                  </a:cubicBezTo>
                  <a:cubicBezTo>
                    <a:pt x="85667" y="3184923"/>
                    <a:pt x="-27555" y="1865929"/>
                    <a:pt x="0" y="864942"/>
                  </a:cubicBezTo>
                  <a:close/>
                </a:path>
                <a:path w="5189550" h="6174855" stroke="0" extrusionOk="0">
                  <a:moveTo>
                    <a:pt x="0" y="864942"/>
                  </a:moveTo>
                  <a:cubicBezTo>
                    <a:pt x="93008" y="398293"/>
                    <a:pt x="335087" y="-70179"/>
                    <a:pt x="864942" y="0"/>
                  </a:cubicBezTo>
                  <a:cubicBezTo>
                    <a:pt x="864939" y="1"/>
                    <a:pt x="864926" y="1"/>
                    <a:pt x="864925" y="0"/>
                  </a:cubicBezTo>
                  <a:lnTo>
                    <a:pt x="864925" y="0"/>
                  </a:lnTo>
                  <a:cubicBezTo>
                    <a:pt x="1191283" y="-36257"/>
                    <a:pt x="1799948" y="63611"/>
                    <a:pt x="2162313" y="0"/>
                  </a:cubicBezTo>
                  <a:cubicBezTo>
                    <a:pt x="2608056" y="117495"/>
                    <a:pt x="3818084" y="-81622"/>
                    <a:pt x="4324608" y="0"/>
                  </a:cubicBezTo>
                  <a:cubicBezTo>
                    <a:pt x="4768015" y="-13801"/>
                    <a:pt x="5268124" y="405201"/>
                    <a:pt x="5189550" y="864942"/>
                  </a:cubicBezTo>
                  <a:cubicBezTo>
                    <a:pt x="5148049" y="1470497"/>
                    <a:pt x="5318185" y="3219243"/>
                    <a:pt x="5189550" y="3601999"/>
                  </a:cubicBezTo>
                  <a:lnTo>
                    <a:pt x="5189550" y="3601999"/>
                  </a:lnTo>
                  <a:cubicBezTo>
                    <a:pt x="5189571" y="3772715"/>
                    <a:pt x="5198777" y="4466245"/>
                    <a:pt x="5189550" y="5145713"/>
                  </a:cubicBezTo>
                  <a:cubicBezTo>
                    <a:pt x="5203844" y="5168713"/>
                    <a:pt x="5195658" y="5272742"/>
                    <a:pt x="5189550" y="5309913"/>
                  </a:cubicBezTo>
                  <a:cubicBezTo>
                    <a:pt x="5196424" y="5779055"/>
                    <a:pt x="4780768" y="6173240"/>
                    <a:pt x="4324608" y="6174855"/>
                  </a:cubicBezTo>
                  <a:cubicBezTo>
                    <a:pt x="3977286" y="6029771"/>
                    <a:pt x="2537056" y="6209934"/>
                    <a:pt x="2162313" y="6174855"/>
                  </a:cubicBezTo>
                  <a:cubicBezTo>
                    <a:pt x="1988260" y="6244068"/>
                    <a:pt x="1396179" y="6113278"/>
                    <a:pt x="864925" y="6174855"/>
                  </a:cubicBezTo>
                  <a:lnTo>
                    <a:pt x="864925" y="6174855"/>
                  </a:lnTo>
                  <a:cubicBezTo>
                    <a:pt x="864930" y="6174855"/>
                    <a:pt x="864941" y="6174856"/>
                    <a:pt x="864942" y="6174855"/>
                  </a:cubicBezTo>
                  <a:cubicBezTo>
                    <a:pt x="353902" y="6160613"/>
                    <a:pt x="48683" y="5757599"/>
                    <a:pt x="0" y="5309913"/>
                  </a:cubicBezTo>
                  <a:cubicBezTo>
                    <a:pt x="4240" y="5287928"/>
                    <a:pt x="1432" y="5226577"/>
                    <a:pt x="0" y="5145713"/>
                  </a:cubicBezTo>
                  <a:cubicBezTo>
                    <a:pt x="-32649" y="5089077"/>
                    <a:pt x="-213414" y="4821097"/>
                    <a:pt x="-306028" y="4582669"/>
                  </a:cubicBezTo>
                  <a:cubicBezTo>
                    <a:pt x="-143800" y="4113258"/>
                    <a:pt x="-26066" y="3714354"/>
                    <a:pt x="0" y="3601999"/>
                  </a:cubicBezTo>
                  <a:cubicBezTo>
                    <a:pt x="-50189" y="3124954"/>
                    <a:pt x="-24614" y="1694517"/>
                    <a:pt x="0" y="86494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55897"/>
                        <a:gd name="adj2" fmla="val 2421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8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2512344" y="1145243"/>
              <a:ext cx="5791740" cy="298853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600"/>
                </a:spcBef>
              </a:pPr>
              <a:r>
                <a:rPr lang="en-US" altLang="zh-CN" sz="28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Chế</a:t>
              </a:r>
              <a:r>
                <a:rPr lang="en-US" altLang="zh-CN" sz="2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tạo</a:t>
              </a:r>
              <a:r>
                <a:rPr lang="en-US" altLang="zh-CN" sz="2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thành</a:t>
              </a:r>
              <a:r>
                <a:rPr lang="en-US" altLang="zh-CN" sz="2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công</a:t>
              </a:r>
              <a:r>
                <a:rPr lang="en-US" altLang="zh-CN" sz="2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phần</a:t>
              </a:r>
              <a:r>
                <a:rPr lang="en-US" altLang="zh-CN" sz="2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đầu</a:t>
              </a:r>
              <a:r>
                <a:rPr lang="en-US" altLang="zh-CN" sz="2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rô-bốt</a:t>
              </a:r>
              <a:r>
                <a:rPr lang="en-US" altLang="zh-CN" sz="2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  <a:endParaRPr lang="en-US" altLang="zh-CN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64791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64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409972"/>
            <a:ext cx="5398218" cy="861774"/>
            <a:chOff x="1240918" y="285276"/>
            <a:chExt cx="5398218" cy="861774"/>
          </a:xfrm>
        </p:grpSpPr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40855" y="285276"/>
              <a:ext cx="469828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Đặt</a:t>
              </a:r>
              <a:r>
                <a:rPr lang="en-US" sz="5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tính</a:t>
              </a:r>
              <a:r>
                <a:rPr lang="en-US" sz="5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rồi</a:t>
              </a:r>
              <a:r>
                <a:rPr lang="en-US" sz="5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tính</a:t>
              </a:r>
              <a:endParaRPr lang="vi-VN" sz="5000" b="1" dirty="0">
                <a:solidFill>
                  <a:srgbClr val="FF5050"/>
                </a:solidFill>
              </a:endParaRPr>
            </a:p>
          </p:txBody>
        </p:sp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7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76467" y="1652354"/>
            <a:ext cx="10756240" cy="1169552"/>
            <a:chOff x="885966" y="1583464"/>
            <a:chExt cx="10756240" cy="1169552"/>
          </a:xfrm>
        </p:grpSpPr>
        <p:grpSp>
          <p:nvGrpSpPr>
            <p:cNvPr id="2" name="Group 1"/>
            <p:cNvGrpSpPr/>
            <p:nvPr/>
          </p:nvGrpSpPr>
          <p:grpSpPr>
            <a:xfrm>
              <a:off x="885966" y="1583465"/>
              <a:ext cx="4510222" cy="1169551"/>
              <a:chOff x="885966" y="1583465"/>
              <a:chExt cx="4510222" cy="1169551"/>
            </a:xfrm>
          </p:grpSpPr>
          <p:sp>
            <p:nvSpPr>
              <p:cNvPr id="40" name="Hộp Văn bản 31">
                <a:extLst>
                  <a:ext uri="{FF2B5EF4-FFF2-40B4-BE49-F238E27FC236}">
                    <a16:creationId xmlns:a16="http://schemas.microsoft.com/office/drawing/2014/main" id="{FDA25A0E-6CA8-F627-9F54-C34A3E9BD581}"/>
                  </a:ext>
                </a:extLst>
              </p:cNvPr>
              <p:cNvSpPr txBox="1"/>
              <p:nvPr/>
            </p:nvSpPr>
            <p:spPr>
              <a:xfrm>
                <a:off x="1756307" y="1583465"/>
                <a:ext cx="3639881" cy="1169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7000" dirty="0">
                    <a:solidFill>
                      <a:schemeClr val="bg2">
                        <a:lumMod val="25000"/>
                      </a:schemeClr>
                    </a:solidFill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172 x 4</a:t>
                </a:r>
                <a:endParaRPr lang="en-US" sz="7000" dirty="0">
                  <a:solidFill>
                    <a:schemeClr val="bg2">
                      <a:lumMod val="25000"/>
                    </a:schemeClr>
                  </a:solidFill>
                  <a:ea typeface="Cambria" panose="02040503050406030204" pitchFamily="18" charset="0"/>
                </a:endParaRPr>
              </a:p>
            </p:txBody>
          </p:sp>
          <p:sp>
            <p:nvSpPr>
              <p:cNvPr id="41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885966" y="1583465"/>
                <a:ext cx="1099588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0" b="1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a)</a:t>
                </a:r>
                <a:endParaRPr lang="vi-VN" sz="7000" b="1" dirty="0">
                  <a:solidFill>
                    <a:srgbClr val="FF5050"/>
                  </a:solidFill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7131984" y="1583464"/>
              <a:ext cx="4510222" cy="1169551"/>
              <a:chOff x="885966" y="1583465"/>
              <a:chExt cx="4510222" cy="1169551"/>
            </a:xfrm>
          </p:grpSpPr>
          <p:sp>
            <p:nvSpPr>
              <p:cNvPr id="51" name="Hộp Văn bản 31">
                <a:extLst>
                  <a:ext uri="{FF2B5EF4-FFF2-40B4-BE49-F238E27FC236}">
                    <a16:creationId xmlns:a16="http://schemas.microsoft.com/office/drawing/2014/main" id="{FDA25A0E-6CA8-F627-9F54-C34A3E9BD581}"/>
                  </a:ext>
                </a:extLst>
              </p:cNvPr>
              <p:cNvSpPr txBox="1"/>
              <p:nvPr/>
            </p:nvSpPr>
            <p:spPr>
              <a:xfrm>
                <a:off x="1756307" y="1583465"/>
                <a:ext cx="3639881" cy="1169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7000" dirty="0">
                    <a:solidFill>
                      <a:schemeClr val="bg2">
                        <a:lumMod val="25000"/>
                      </a:schemeClr>
                    </a:solidFill>
                    <a:ea typeface="Cambria" panose="02040503050406030204" pitchFamily="18" charset="0"/>
                    <a:cs typeface="Times New Roman" panose="02020603050405020304" pitchFamily="18" charset="0"/>
                  </a:rPr>
                  <a:t>785</a:t>
                </a:r>
                <a:r>
                  <a:rPr lang="pt-BR" sz="7000" dirty="0">
                    <a:solidFill>
                      <a:schemeClr val="bg2">
                        <a:lumMod val="25000"/>
                      </a:schemeClr>
                    </a:solidFill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7000" dirty="0">
                    <a:solidFill>
                      <a:schemeClr val="bg2">
                        <a:lumMod val="25000"/>
                      </a:schemeClr>
                    </a:solidFill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pt-BR" sz="7000" dirty="0">
                    <a:solidFill>
                      <a:schemeClr val="bg2">
                        <a:lumMod val="25000"/>
                      </a:schemeClr>
                    </a:solidFill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7000" dirty="0">
                    <a:solidFill>
                      <a:schemeClr val="bg2">
                        <a:lumMod val="25000"/>
                      </a:schemeClr>
                    </a:solidFill>
                    <a:ea typeface="Cambria" panose="02040503050406030204" pitchFamily="18" charset="0"/>
                    <a:cs typeface="Times New Roman" panose="02020603050405020304" pitchFamily="18" charset="0"/>
                  </a:rPr>
                  <a:t>8</a:t>
                </a:r>
                <a:endParaRPr lang="en-US" sz="7000" dirty="0">
                  <a:solidFill>
                    <a:schemeClr val="bg2">
                      <a:lumMod val="25000"/>
                    </a:schemeClr>
                  </a:solidFill>
                  <a:ea typeface="Cambria" panose="02040503050406030204" pitchFamily="18" charset="0"/>
                </a:endParaRPr>
              </a:p>
            </p:txBody>
          </p:sp>
          <p:sp>
            <p:nvSpPr>
              <p:cNvPr id="52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885966" y="1583465"/>
                <a:ext cx="1099588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0" b="1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b)</a:t>
                </a:r>
                <a:endParaRPr lang="vi-VN" sz="7000" b="1" dirty="0">
                  <a:solidFill>
                    <a:srgbClr val="FF5050"/>
                  </a:solidFill>
                </a:endParaRPr>
              </a:p>
            </p:txBody>
          </p:sp>
        </p:grpSp>
      </p:grpSp>
      <p:grpSp>
        <p:nvGrpSpPr>
          <p:cNvPr id="56" name="Nhóm 28">
            <a:extLst>
              <a:ext uri="{FF2B5EF4-FFF2-40B4-BE49-F238E27FC236}">
                <a16:creationId xmlns:a16="http://schemas.microsoft.com/office/drawing/2014/main" id="{026CF060-679C-C2D0-6BBA-2FBE93896F18}"/>
              </a:ext>
            </a:extLst>
          </p:cNvPr>
          <p:cNvGrpSpPr/>
          <p:nvPr/>
        </p:nvGrpSpPr>
        <p:grpSpPr>
          <a:xfrm>
            <a:off x="5530452" y="74521"/>
            <a:ext cx="5402239" cy="1469582"/>
            <a:chOff x="6756158" y="20078"/>
            <a:chExt cx="5402239" cy="1469582"/>
          </a:xfrm>
        </p:grpSpPr>
        <p:grpSp>
          <p:nvGrpSpPr>
            <p:cNvPr id="57" name="Nhóm 25">
              <a:extLst>
                <a:ext uri="{FF2B5EF4-FFF2-40B4-BE49-F238E27FC236}">
                  <a16:creationId xmlns:a16="http://schemas.microsoft.com/office/drawing/2014/main" id="{E3F9D58F-118D-5F7D-416E-69F92472F6EB}"/>
                </a:ext>
              </a:extLst>
            </p:cNvPr>
            <p:cNvGrpSpPr/>
            <p:nvPr/>
          </p:nvGrpSpPr>
          <p:grpSpPr>
            <a:xfrm>
              <a:off x="7339823" y="514924"/>
              <a:ext cx="4637227" cy="808025"/>
              <a:chOff x="7339823" y="425821"/>
              <a:chExt cx="4637227" cy="808025"/>
            </a:xfrm>
          </p:grpSpPr>
          <p:sp>
            <p:nvSpPr>
              <p:cNvPr id="60" name="Rectangle: Rounded Corners 1">
                <a:extLst>
                  <a:ext uri="{FF2B5EF4-FFF2-40B4-BE49-F238E27FC236}">
                    <a16:creationId xmlns:a16="http://schemas.microsoft.com/office/drawing/2014/main" id="{20450505-C40C-CF54-BCA3-5889965AFA39}"/>
                  </a:ext>
                </a:extLst>
              </p:cNvPr>
              <p:cNvSpPr/>
              <p:nvPr/>
            </p:nvSpPr>
            <p:spPr>
              <a:xfrm>
                <a:off x="7384978" y="425821"/>
                <a:ext cx="4465384" cy="808025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 b="1" dirty="0">
                  <a:latin typeface="#9Slide07 IcielLa Chic Pro Shad" panose="02000506090000020004" pitchFamily="2" charset="0"/>
                </a:endParaRPr>
              </a:p>
            </p:txBody>
          </p:sp>
          <p:sp>
            <p:nvSpPr>
              <p:cNvPr id="61" name="TextBox 10">
                <a:extLst>
                  <a:ext uri="{FF2B5EF4-FFF2-40B4-BE49-F238E27FC236}">
                    <a16:creationId xmlns:a16="http://schemas.microsoft.com/office/drawing/2014/main" id="{9F8338B3-350B-30C0-0E38-B4BF12E28981}"/>
                  </a:ext>
                </a:extLst>
              </p:cNvPr>
              <p:cNvSpPr txBox="1"/>
              <p:nvPr/>
            </p:nvSpPr>
            <p:spPr>
              <a:xfrm>
                <a:off x="7339823" y="432958"/>
                <a:ext cx="4637227" cy="718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35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Đề bài yêu điều gì?</a:t>
                </a:r>
                <a:endParaRPr lang="en-US" sz="3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endParaRPr>
              </a:p>
            </p:txBody>
          </p:sp>
        </p:grpSp>
        <p:pic>
          <p:nvPicPr>
            <p:cNvPr id="58" name="Hình ảnh 26">
              <a:extLst>
                <a:ext uri="{FF2B5EF4-FFF2-40B4-BE49-F238E27FC236}">
                  <a16:creationId xmlns:a16="http://schemas.microsoft.com/office/drawing/2014/main" id="{56E01EE8-471E-40C4-FA53-95E1A825D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/>
          </p:blipFill>
          <p:spPr>
            <a:xfrm rot="958498">
              <a:off x="6756158" y="20078"/>
              <a:ext cx="1171718" cy="1437505"/>
            </a:xfrm>
            <a:prstGeom prst="rect">
              <a:avLst/>
            </a:prstGeom>
          </p:spPr>
        </p:pic>
        <p:pic>
          <p:nvPicPr>
            <p:cNvPr id="59" name="Hình ảnh 27">
              <a:extLst>
                <a:ext uri="{FF2B5EF4-FFF2-40B4-BE49-F238E27FC236}">
                  <a16:creationId xmlns:a16="http://schemas.microsoft.com/office/drawing/2014/main" id="{2DBEFB56-6E7B-604E-6C12-0104ECB18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/>
          </p:blipFill>
          <p:spPr>
            <a:xfrm rot="958498">
              <a:off x="10986679" y="52155"/>
              <a:ext cx="1171718" cy="1437505"/>
            </a:xfrm>
            <a:prstGeom prst="rect">
              <a:avLst/>
            </a:prstGeom>
          </p:spPr>
        </p:pic>
      </p:grpSp>
      <p:grpSp>
        <p:nvGrpSpPr>
          <p:cNvPr id="77" name="Nhóm 7">
            <a:extLst>
              <a:ext uri="{FF2B5EF4-FFF2-40B4-BE49-F238E27FC236}">
                <a16:creationId xmlns:a16="http://schemas.microsoft.com/office/drawing/2014/main" id="{401E6F61-F858-055A-190D-B7D10DD4BBC9}"/>
              </a:ext>
            </a:extLst>
          </p:cNvPr>
          <p:cNvGrpSpPr/>
          <p:nvPr/>
        </p:nvGrpSpPr>
        <p:grpSpPr>
          <a:xfrm>
            <a:off x="5634032" y="2500718"/>
            <a:ext cx="6150951" cy="4200170"/>
            <a:chOff x="5258860" y="4165264"/>
            <a:chExt cx="6150951" cy="4200170"/>
          </a:xfrm>
        </p:grpSpPr>
        <p:grpSp>
          <p:nvGrpSpPr>
            <p:cNvPr id="78" name="Nhóm 1">
              <a:extLst>
                <a:ext uri="{FF2B5EF4-FFF2-40B4-BE49-F238E27FC236}">
                  <a16:creationId xmlns:a16="http://schemas.microsoft.com/office/drawing/2014/main" id="{54590DBD-707F-2EE8-D679-4DD03C5A3250}"/>
                </a:ext>
              </a:extLst>
            </p:cNvPr>
            <p:cNvGrpSpPr/>
            <p:nvPr/>
          </p:nvGrpSpPr>
          <p:grpSpPr>
            <a:xfrm>
              <a:off x="5258860" y="4230345"/>
              <a:ext cx="4346744" cy="4135089"/>
              <a:chOff x="7651702" y="232087"/>
              <a:chExt cx="3396483" cy="3618954"/>
            </a:xfrm>
          </p:grpSpPr>
          <p:sp>
            <p:nvSpPr>
              <p:cNvPr id="80" name="TextBox 10">
                <a:extLst>
                  <a:ext uri="{FF2B5EF4-FFF2-40B4-BE49-F238E27FC236}">
                    <a16:creationId xmlns:a16="http://schemas.microsoft.com/office/drawing/2014/main" id="{8E5AF489-4FEA-CF59-EF83-D25B733EECE6}"/>
                  </a:ext>
                </a:extLst>
              </p:cNvPr>
              <p:cNvSpPr txBox="1"/>
              <p:nvPr/>
            </p:nvSpPr>
            <p:spPr>
              <a:xfrm>
                <a:off x="7651702" y="232087"/>
                <a:ext cx="3389517" cy="3582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0000" b="1" dirty="0">
                    <a:ln w="190500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Hoa Nho LNTH" pitchFamily="2" charset="0"/>
                  </a:rPr>
                  <a:t>CÙNG THỰC HIỆN</a:t>
                </a:r>
              </a:p>
            </p:txBody>
          </p:sp>
          <p:sp>
            <p:nvSpPr>
              <p:cNvPr id="81" name="TextBox 10">
                <a:extLst>
                  <a:ext uri="{FF2B5EF4-FFF2-40B4-BE49-F238E27FC236}">
                    <a16:creationId xmlns:a16="http://schemas.microsoft.com/office/drawing/2014/main" id="{E6B672BE-16E6-DF63-F9DF-5964729E0BF8}"/>
                  </a:ext>
                </a:extLst>
              </p:cNvPr>
              <p:cNvSpPr txBox="1"/>
              <p:nvPr/>
            </p:nvSpPr>
            <p:spPr>
              <a:xfrm>
                <a:off x="7651702" y="268548"/>
                <a:ext cx="3396483" cy="3582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0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C6E676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Hoa Nho LNTH" pitchFamily="2" charset="0"/>
                  </a:rPr>
                  <a:t>CÙNG THỰC HIỆN</a:t>
                </a:r>
                <a:endPara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968E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endParaRPr>
              </a:p>
            </p:txBody>
          </p:sp>
        </p:grpSp>
        <p:pic>
          <p:nvPicPr>
            <p:cNvPr id="79" name="Hình ảnh 6">
              <a:extLst>
                <a:ext uri="{FF2B5EF4-FFF2-40B4-BE49-F238E27FC236}">
                  <a16:creationId xmlns:a16="http://schemas.microsoft.com/office/drawing/2014/main" id="{0FBBD1E0-10D5-133E-414F-8A9F0EDBB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3586" b="82361" l="4600" r="43352">
                          <a14:foregroundMark x1="20542" y1="68641" x2="23882" y2="70468"/>
                          <a14:foregroundMark x1="43352" y1="78396" x2="43352" y2="78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56991" b="14030"/>
            <a:stretch/>
          </p:blipFill>
          <p:spPr>
            <a:xfrm>
              <a:off x="8844808" y="4165264"/>
              <a:ext cx="2565003" cy="3034640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0" t="18055" r="31604"/>
          <a:stretch/>
        </p:blipFill>
        <p:spPr>
          <a:xfrm>
            <a:off x="105345" y="2698132"/>
            <a:ext cx="3477308" cy="44404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4" t="24474" r="35562" b="23001"/>
          <a:stretch/>
        </p:blipFill>
        <p:spPr>
          <a:xfrm>
            <a:off x="2088190" y="2500718"/>
            <a:ext cx="4409537" cy="447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5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7000" dirty="0">
              <a:solidFill>
                <a:schemeClr val="bg2">
                  <a:lumMod val="25000"/>
                </a:schemeClr>
              </a:solidFill>
              <a:ea typeface="Cambria" panose="020405030504060302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113066" y="2733289"/>
            <a:ext cx="2146760" cy="1606408"/>
            <a:chOff x="2117408" y="3188590"/>
            <a:chExt cx="2146760" cy="1606408"/>
          </a:xfrm>
        </p:grpSpPr>
        <p:grpSp>
          <p:nvGrpSpPr>
            <p:cNvPr id="18" name="Group 17"/>
            <p:cNvGrpSpPr/>
            <p:nvPr/>
          </p:nvGrpSpPr>
          <p:grpSpPr>
            <a:xfrm>
              <a:off x="2117408" y="3188590"/>
              <a:ext cx="2083168" cy="1606408"/>
              <a:chOff x="2117408" y="3188590"/>
              <a:chExt cx="2083168" cy="1606408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2117408" y="3188590"/>
                <a:ext cx="574196" cy="1169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7000" dirty="0">
                    <a:solidFill>
                      <a:schemeClr val="tx2">
                        <a:lumMod val="75000"/>
                      </a:schemeClr>
                    </a:solidFill>
                    <a:ea typeface="Cambria" panose="02040503050406030204" pitchFamily="18" charset="0"/>
                    <a:cs typeface="Times New Roman" panose="02020603050405020304" pitchFamily="18" charset="0"/>
                  </a:rPr>
                  <a:t>x</a:t>
                </a:r>
                <a:endParaRPr lang="en-US" sz="7000" dirty="0">
                  <a:solidFill>
                    <a:schemeClr val="tx2">
                      <a:lumMod val="75000"/>
                    </a:schemeClr>
                  </a:solidFill>
                  <a:ea typeface="Cambria" panose="02040503050406030204" pitchFamily="18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560657" y="3625447"/>
                <a:ext cx="639919" cy="1169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7000" dirty="0">
                    <a:solidFill>
                      <a:schemeClr val="tx2">
                        <a:lumMod val="75000"/>
                      </a:schemeClr>
                    </a:solidFill>
                    <a:ea typeface="Cambria" panose="02040503050406030204" pitchFamily="18" charset="0"/>
                    <a:cs typeface="Times New Roman" panose="02020603050405020304" pitchFamily="18" charset="0"/>
                  </a:rPr>
                  <a:t>4</a:t>
                </a:r>
                <a:endParaRPr lang="en-US" sz="7000" dirty="0">
                  <a:solidFill>
                    <a:schemeClr val="tx2">
                      <a:lumMod val="75000"/>
                    </a:schemeClr>
                  </a:solidFill>
                  <a:ea typeface="Cambria" panose="02040503050406030204" pitchFamily="18" charset="0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2337331" y="4603801"/>
              <a:ext cx="1926837" cy="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409972"/>
            <a:ext cx="5398218" cy="861774"/>
            <a:chOff x="1240918" y="285276"/>
            <a:chExt cx="5398218" cy="861774"/>
          </a:xfrm>
        </p:grpSpPr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40855" y="285276"/>
              <a:ext cx="469828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Đặt</a:t>
              </a:r>
              <a:r>
                <a:rPr lang="en-US" sz="5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tính</a:t>
              </a:r>
              <a:r>
                <a:rPr lang="en-US" sz="5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rồi</a:t>
              </a:r>
              <a:r>
                <a:rPr lang="en-US" sz="5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tính</a:t>
              </a:r>
              <a:endParaRPr lang="vi-VN" sz="5000" b="1" dirty="0">
                <a:solidFill>
                  <a:srgbClr val="FF5050"/>
                </a:solidFill>
              </a:endParaRPr>
            </a:p>
          </p:txBody>
        </p:sp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7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56369" y="1126611"/>
            <a:ext cx="10736306" cy="1330917"/>
            <a:chOff x="885966" y="1422099"/>
            <a:chExt cx="10736306" cy="1330917"/>
          </a:xfrm>
        </p:grpSpPr>
        <p:grpSp>
          <p:nvGrpSpPr>
            <p:cNvPr id="2" name="Group 1"/>
            <p:cNvGrpSpPr/>
            <p:nvPr/>
          </p:nvGrpSpPr>
          <p:grpSpPr>
            <a:xfrm>
              <a:off x="885966" y="1583465"/>
              <a:ext cx="4510222" cy="1169551"/>
              <a:chOff x="885966" y="1583465"/>
              <a:chExt cx="4510222" cy="1169551"/>
            </a:xfrm>
          </p:grpSpPr>
          <p:sp>
            <p:nvSpPr>
              <p:cNvPr id="40" name="Hộp Văn bản 31">
                <a:extLst>
                  <a:ext uri="{FF2B5EF4-FFF2-40B4-BE49-F238E27FC236}">
                    <a16:creationId xmlns:a16="http://schemas.microsoft.com/office/drawing/2014/main" id="{FDA25A0E-6CA8-F627-9F54-C34A3E9BD581}"/>
                  </a:ext>
                </a:extLst>
              </p:cNvPr>
              <p:cNvSpPr txBox="1"/>
              <p:nvPr/>
            </p:nvSpPr>
            <p:spPr>
              <a:xfrm>
                <a:off x="1756307" y="1583465"/>
                <a:ext cx="3639881" cy="1169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7000" dirty="0">
                    <a:solidFill>
                      <a:schemeClr val="bg2">
                        <a:lumMod val="25000"/>
                      </a:schemeClr>
                    </a:solidFill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172 x 4</a:t>
                </a:r>
                <a:endParaRPr lang="en-US" sz="7000" dirty="0">
                  <a:solidFill>
                    <a:schemeClr val="bg2">
                      <a:lumMod val="25000"/>
                    </a:schemeClr>
                  </a:solidFill>
                  <a:ea typeface="Cambria" panose="02040503050406030204" pitchFamily="18" charset="0"/>
                </a:endParaRPr>
              </a:p>
            </p:txBody>
          </p:sp>
          <p:sp>
            <p:nvSpPr>
              <p:cNvPr id="41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885966" y="1583465"/>
                <a:ext cx="1099588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0" b="1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a)</a:t>
                </a:r>
                <a:endParaRPr lang="vi-VN" sz="7000" b="1" dirty="0">
                  <a:solidFill>
                    <a:srgbClr val="FF5050"/>
                  </a:solidFill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7112050" y="1422099"/>
              <a:ext cx="4510222" cy="1169551"/>
              <a:chOff x="866032" y="1422100"/>
              <a:chExt cx="4510222" cy="1169551"/>
            </a:xfrm>
          </p:grpSpPr>
          <p:sp>
            <p:nvSpPr>
              <p:cNvPr id="51" name="Hộp Văn bản 31">
                <a:extLst>
                  <a:ext uri="{FF2B5EF4-FFF2-40B4-BE49-F238E27FC236}">
                    <a16:creationId xmlns:a16="http://schemas.microsoft.com/office/drawing/2014/main" id="{FDA25A0E-6CA8-F627-9F54-C34A3E9BD581}"/>
                  </a:ext>
                </a:extLst>
              </p:cNvPr>
              <p:cNvSpPr txBox="1"/>
              <p:nvPr/>
            </p:nvSpPr>
            <p:spPr>
              <a:xfrm>
                <a:off x="1736373" y="1422100"/>
                <a:ext cx="3639881" cy="1169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7000" dirty="0">
                    <a:solidFill>
                      <a:schemeClr val="bg2">
                        <a:lumMod val="25000"/>
                      </a:schemeClr>
                    </a:solidFill>
                    <a:ea typeface="Cambria" panose="02040503050406030204" pitchFamily="18" charset="0"/>
                    <a:cs typeface="Times New Roman" panose="02020603050405020304" pitchFamily="18" charset="0"/>
                  </a:rPr>
                  <a:t>785</a:t>
                </a:r>
                <a:r>
                  <a:rPr lang="pt-BR" sz="7000" dirty="0">
                    <a:solidFill>
                      <a:schemeClr val="bg2">
                        <a:lumMod val="25000"/>
                      </a:schemeClr>
                    </a:solidFill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7000" dirty="0">
                    <a:solidFill>
                      <a:schemeClr val="bg2">
                        <a:lumMod val="25000"/>
                      </a:schemeClr>
                    </a:solidFill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pt-BR" sz="7000" dirty="0">
                    <a:solidFill>
                      <a:schemeClr val="bg2">
                        <a:lumMod val="25000"/>
                      </a:schemeClr>
                    </a:solidFill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7000" dirty="0">
                    <a:solidFill>
                      <a:schemeClr val="bg2">
                        <a:lumMod val="25000"/>
                      </a:schemeClr>
                    </a:solidFill>
                    <a:ea typeface="Cambria" panose="02040503050406030204" pitchFamily="18" charset="0"/>
                    <a:cs typeface="Times New Roman" panose="02020603050405020304" pitchFamily="18" charset="0"/>
                  </a:rPr>
                  <a:t>8</a:t>
                </a:r>
                <a:endParaRPr lang="en-US" sz="7000" dirty="0">
                  <a:solidFill>
                    <a:schemeClr val="bg2">
                      <a:lumMod val="25000"/>
                    </a:schemeClr>
                  </a:solidFill>
                  <a:ea typeface="Cambria" panose="02040503050406030204" pitchFamily="18" charset="0"/>
                </a:endParaRPr>
              </a:p>
            </p:txBody>
          </p:sp>
          <p:sp>
            <p:nvSpPr>
              <p:cNvPr id="52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866032" y="1422100"/>
                <a:ext cx="1099588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0" b="1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b)</a:t>
                </a:r>
                <a:endParaRPr lang="vi-VN" sz="7000" b="1" dirty="0">
                  <a:solidFill>
                    <a:srgbClr val="FF5050"/>
                  </a:solidFill>
                </a:endParaRPr>
              </a:p>
            </p:txBody>
          </p:sp>
        </p:grpSp>
      </p:grpSp>
      <p:sp>
        <p:nvSpPr>
          <p:cNvPr id="28" name="Hộp Văn bản 31">
            <a:extLst>
              <a:ext uri="{FF2B5EF4-FFF2-40B4-BE49-F238E27FC236}">
                <a16:creationId xmlns:a16="http://schemas.microsoft.com/office/drawing/2014/main" id="{FDA25A0E-6CA8-F627-9F54-C34A3E9BD581}"/>
              </a:ext>
            </a:extLst>
          </p:cNvPr>
          <p:cNvSpPr txBox="1"/>
          <p:nvPr/>
        </p:nvSpPr>
        <p:spPr>
          <a:xfrm>
            <a:off x="2653536" y="2148514"/>
            <a:ext cx="160629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dirty="0">
                <a:solidFill>
                  <a:schemeClr val="tx2">
                    <a:lumMod val="75000"/>
                  </a:schemeClr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172</a:t>
            </a:r>
            <a:endParaRPr lang="en-US" sz="7000" dirty="0">
              <a:solidFill>
                <a:schemeClr val="tx2">
                  <a:lumMod val="75000"/>
                </a:schemeClr>
              </a:solidFill>
              <a:ea typeface="Cambria" panose="0204050305040603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559048" y="4057571"/>
            <a:ext cx="639919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7000" dirty="0">
                <a:solidFill>
                  <a:schemeClr val="tx2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  <a:endParaRPr lang="en-US" sz="7000" dirty="0">
              <a:solidFill>
                <a:schemeClr val="tx2">
                  <a:lumMod val="75000"/>
                </a:schemeClr>
              </a:solidFill>
              <a:ea typeface="Cambria" panose="020405030504060302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126826" y="4057571"/>
            <a:ext cx="639919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7000" dirty="0">
                <a:solidFill>
                  <a:schemeClr val="tx2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  <a:endParaRPr lang="en-US" sz="7000" dirty="0">
              <a:solidFill>
                <a:schemeClr val="tx2">
                  <a:lumMod val="75000"/>
                </a:schemeClr>
              </a:solidFill>
              <a:ea typeface="Cambria" panose="020405030504060302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692428" y="4057571"/>
            <a:ext cx="639919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7000" dirty="0">
                <a:solidFill>
                  <a:schemeClr val="tx2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  <a:endParaRPr lang="en-US" sz="7000" dirty="0">
              <a:solidFill>
                <a:schemeClr val="tx2">
                  <a:lumMod val="75000"/>
                </a:schemeClr>
              </a:solidFill>
              <a:ea typeface="Cambria" panose="020405030504060302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737871" y="3408994"/>
            <a:ext cx="301410" cy="351964"/>
            <a:chOff x="2742213" y="3864295"/>
            <a:chExt cx="301410" cy="351964"/>
          </a:xfrm>
          <a:solidFill>
            <a:srgbClr val="FF5050"/>
          </a:solidFill>
        </p:grpSpPr>
        <p:sp>
          <p:nvSpPr>
            <p:cNvPr id="12" name="Oval 11"/>
            <p:cNvSpPr/>
            <p:nvPr/>
          </p:nvSpPr>
          <p:spPr>
            <a:xfrm>
              <a:off x="2909153" y="3864295"/>
              <a:ext cx="134470" cy="146281"/>
            </a:xfrm>
            <a:prstGeom prst="ellipse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2742213" y="4069978"/>
              <a:ext cx="134470" cy="146281"/>
            </a:xfrm>
            <a:prstGeom prst="ellipse">
              <a:avLst/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29189" y="2703448"/>
            <a:ext cx="1960360" cy="1367687"/>
            <a:chOff x="2833531" y="3158749"/>
            <a:chExt cx="1960360" cy="1367687"/>
          </a:xfrm>
        </p:grpSpPr>
        <p:sp>
          <p:nvSpPr>
            <p:cNvPr id="16" name="Arc 15"/>
            <p:cNvSpPr/>
            <p:nvPr/>
          </p:nvSpPr>
          <p:spPr>
            <a:xfrm rot="20648419" flipH="1" flipV="1">
              <a:off x="2833531" y="3158749"/>
              <a:ext cx="1960360" cy="1235706"/>
            </a:xfrm>
            <a:prstGeom prst="arc">
              <a:avLst>
                <a:gd name="adj1" fmla="val 15901132"/>
                <a:gd name="adj2" fmla="val 20996551"/>
              </a:avLst>
            </a:prstGeom>
            <a:ln w="19050">
              <a:solidFill>
                <a:srgbClr val="FF5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109695" y="3664662"/>
              <a:ext cx="503664" cy="86177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pt-BR" sz="5000" dirty="0">
                  <a:solidFill>
                    <a:srgbClr val="FF5050"/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+</a:t>
              </a:r>
              <a:endParaRPr lang="en-US" sz="5000" dirty="0">
                <a:solidFill>
                  <a:srgbClr val="FF5050"/>
                </a:solidFill>
                <a:ea typeface="Cambria" panose="02040503050406030204" pitchFamily="18" charset="0"/>
              </a:endParaRPr>
            </a:p>
          </p:txBody>
        </p:sp>
      </p:grpSp>
      <p:pic>
        <p:nvPicPr>
          <p:cNvPr id="54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56E44F7A-B61C-7481-F8A0-759ABD28BE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6" t="17614" r="67932" b="42005"/>
          <a:stretch/>
        </p:blipFill>
        <p:spPr>
          <a:xfrm rot="20084002">
            <a:off x="357140" y="4545883"/>
            <a:ext cx="2228546" cy="2021416"/>
          </a:xfrm>
          <a:prstGeom prst="rect">
            <a:avLst/>
          </a:prstGeom>
        </p:spPr>
      </p:pic>
      <p:pic>
        <p:nvPicPr>
          <p:cNvPr id="55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56E44F7A-B61C-7481-F8A0-759ABD28BE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6" t="17614" r="67932" b="42005"/>
          <a:stretch/>
        </p:blipFill>
        <p:spPr>
          <a:xfrm rot="20084002">
            <a:off x="249702" y="4119092"/>
            <a:ext cx="1183911" cy="1073874"/>
          </a:xfrm>
          <a:prstGeom prst="rect">
            <a:avLst/>
          </a:prstGeom>
        </p:spPr>
      </p:pic>
      <p:sp>
        <p:nvSpPr>
          <p:cNvPr id="63" name="Hộp Văn bản 31">
            <a:extLst>
              <a:ext uri="{FF2B5EF4-FFF2-40B4-BE49-F238E27FC236}">
                <a16:creationId xmlns:a16="http://schemas.microsoft.com/office/drawing/2014/main" id="{FDA25A0E-6CA8-F627-9F54-C34A3E9BD581}"/>
              </a:ext>
            </a:extLst>
          </p:cNvPr>
          <p:cNvSpPr txBox="1"/>
          <p:nvPr/>
        </p:nvSpPr>
        <p:spPr>
          <a:xfrm>
            <a:off x="8252128" y="2031095"/>
            <a:ext cx="160629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dirty="0">
                <a:solidFill>
                  <a:schemeClr val="tx2">
                    <a:lumMod val="75000"/>
                  </a:schemeClr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785</a:t>
            </a:r>
            <a:endParaRPr lang="en-US" sz="7000" dirty="0">
              <a:solidFill>
                <a:schemeClr val="tx2">
                  <a:lumMod val="75000"/>
                </a:schemeClr>
              </a:solidFill>
              <a:ea typeface="Cambria" panose="020405030504060302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9953712" y="1996453"/>
            <a:ext cx="1536518" cy="2777253"/>
            <a:chOff x="9953712" y="1996453"/>
            <a:chExt cx="1536518" cy="2777253"/>
          </a:xfrm>
        </p:grpSpPr>
        <p:cxnSp>
          <p:nvCxnSpPr>
            <p:cNvPr id="64" name="Straight Connector 63"/>
            <p:cNvCxnSpPr/>
            <p:nvPr/>
          </p:nvCxnSpPr>
          <p:spPr>
            <a:xfrm flipH="1" flipV="1">
              <a:off x="9953712" y="2313424"/>
              <a:ext cx="4040" cy="2460282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9972734" y="2998694"/>
              <a:ext cx="1517496" cy="13447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Hộp Văn bản 31">
              <a:extLst>
                <a:ext uri="{FF2B5EF4-FFF2-40B4-BE49-F238E27FC236}">
                  <a16:creationId xmlns:a16="http://schemas.microsoft.com/office/drawing/2014/main" id="{FDA25A0E-6CA8-F627-9F54-C34A3E9BD581}"/>
                </a:ext>
              </a:extLst>
            </p:cNvPr>
            <p:cNvSpPr txBox="1"/>
            <p:nvPr/>
          </p:nvSpPr>
          <p:spPr>
            <a:xfrm>
              <a:off x="10422857" y="1996453"/>
              <a:ext cx="805379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7000" dirty="0">
                  <a:solidFill>
                    <a:schemeClr val="tx2">
                      <a:lumMod val="75000"/>
                    </a:schemeClr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8</a:t>
              </a:r>
              <a:endParaRPr lang="en-US" sz="7000" dirty="0">
                <a:solidFill>
                  <a:schemeClr val="tx2">
                    <a:lumMod val="75000"/>
                  </a:schemeClr>
                </a:solidFill>
                <a:ea typeface="Cambria" panose="02040503050406030204" pitchFamily="18" charset="0"/>
              </a:endParaRPr>
            </a:p>
          </p:txBody>
        </p:sp>
      </p:grpSp>
      <p:sp>
        <p:nvSpPr>
          <p:cNvPr id="67" name="Arc 66"/>
          <p:cNvSpPr/>
          <p:nvPr/>
        </p:nvSpPr>
        <p:spPr>
          <a:xfrm rot="9865845" flipH="1" flipV="1">
            <a:off x="7674820" y="2201456"/>
            <a:ext cx="1960360" cy="1235706"/>
          </a:xfrm>
          <a:prstGeom prst="arc">
            <a:avLst>
              <a:gd name="adj1" fmla="val 15901132"/>
              <a:gd name="adj2" fmla="val 19772297"/>
            </a:avLst>
          </a:prstGeom>
          <a:ln w="28575">
            <a:solidFill>
              <a:srgbClr val="FF5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8" name="Hộp Văn bản 31">
            <a:extLst>
              <a:ext uri="{FF2B5EF4-FFF2-40B4-BE49-F238E27FC236}">
                <a16:creationId xmlns:a16="http://schemas.microsoft.com/office/drawing/2014/main" id="{FDA25A0E-6CA8-F627-9F54-C34A3E9BD581}"/>
              </a:ext>
            </a:extLst>
          </p:cNvPr>
          <p:cNvSpPr txBox="1"/>
          <p:nvPr/>
        </p:nvSpPr>
        <p:spPr>
          <a:xfrm>
            <a:off x="10086207" y="2901584"/>
            <a:ext cx="80537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dirty="0">
                <a:solidFill>
                  <a:schemeClr val="tx2">
                    <a:lumMod val="75000"/>
                  </a:schemeClr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  <a:endParaRPr lang="en-US" sz="7000" dirty="0">
              <a:solidFill>
                <a:schemeClr val="tx2">
                  <a:lumMod val="75000"/>
                </a:schemeClr>
              </a:solidFill>
              <a:ea typeface="Cambria" panose="02040503050406030204" pitchFamily="18" charset="0"/>
            </a:endParaRPr>
          </a:p>
        </p:txBody>
      </p:sp>
      <p:sp>
        <p:nvSpPr>
          <p:cNvPr id="69" name="Hộp Văn bản 31">
            <a:extLst>
              <a:ext uri="{FF2B5EF4-FFF2-40B4-BE49-F238E27FC236}">
                <a16:creationId xmlns:a16="http://schemas.microsoft.com/office/drawing/2014/main" id="{FDA25A0E-6CA8-F627-9F54-C34A3E9BD581}"/>
              </a:ext>
            </a:extLst>
          </p:cNvPr>
          <p:cNvSpPr txBox="1"/>
          <p:nvPr/>
        </p:nvSpPr>
        <p:spPr>
          <a:xfrm>
            <a:off x="8262739" y="2909790"/>
            <a:ext cx="12905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dirty="0">
                <a:solidFill>
                  <a:schemeClr val="tx2">
                    <a:lumMod val="75000"/>
                  </a:schemeClr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72</a:t>
            </a:r>
            <a:endParaRPr lang="en-US" sz="7000" dirty="0">
              <a:solidFill>
                <a:schemeClr val="tx2">
                  <a:lumMod val="75000"/>
                </a:schemeClr>
              </a:solidFill>
              <a:ea typeface="Cambria" panose="02040503050406030204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8254480" y="3893359"/>
            <a:ext cx="1616483" cy="1169551"/>
            <a:chOff x="8254480" y="3893359"/>
            <a:chExt cx="1616483" cy="1169551"/>
          </a:xfrm>
        </p:grpSpPr>
        <p:cxnSp>
          <p:nvCxnSpPr>
            <p:cNvPr id="70" name="Straight Connector 69"/>
            <p:cNvCxnSpPr/>
            <p:nvPr/>
          </p:nvCxnSpPr>
          <p:spPr>
            <a:xfrm flipH="1" flipV="1">
              <a:off x="8353467" y="4011667"/>
              <a:ext cx="1517496" cy="13447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Hộp Văn bản 31">
              <a:extLst>
                <a:ext uri="{FF2B5EF4-FFF2-40B4-BE49-F238E27FC236}">
                  <a16:creationId xmlns:a16="http://schemas.microsoft.com/office/drawing/2014/main" id="{FDA25A0E-6CA8-F627-9F54-C34A3E9BD581}"/>
                </a:ext>
              </a:extLst>
            </p:cNvPr>
            <p:cNvSpPr txBox="1"/>
            <p:nvPr/>
          </p:nvSpPr>
          <p:spPr>
            <a:xfrm>
              <a:off x="8254480" y="3893359"/>
              <a:ext cx="1290550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7000" dirty="0">
                  <a:solidFill>
                    <a:schemeClr val="tx2">
                      <a:lumMod val="75000"/>
                    </a:schemeClr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06</a:t>
              </a:r>
              <a:endParaRPr lang="en-US" sz="7000" dirty="0">
                <a:solidFill>
                  <a:schemeClr val="tx2">
                    <a:lumMod val="75000"/>
                  </a:schemeClr>
                </a:solidFill>
                <a:ea typeface="Cambria" panose="02040503050406030204" pitchFamily="18" charset="0"/>
              </a:endParaRPr>
            </a:p>
          </p:txBody>
        </p:sp>
      </p:grpSp>
      <p:sp>
        <p:nvSpPr>
          <p:cNvPr id="72" name="Hộp Văn bản 31">
            <a:extLst>
              <a:ext uri="{FF2B5EF4-FFF2-40B4-BE49-F238E27FC236}">
                <a16:creationId xmlns:a16="http://schemas.microsoft.com/office/drawing/2014/main" id="{FDA25A0E-6CA8-F627-9F54-C34A3E9BD581}"/>
              </a:ext>
            </a:extLst>
          </p:cNvPr>
          <p:cNvSpPr txBox="1"/>
          <p:nvPr/>
        </p:nvSpPr>
        <p:spPr>
          <a:xfrm>
            <a:off x="9206746" y="3890892"/>
            <a:ext cx="80537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dirty="0">
                <a:solidFill>
                  <a:schemeClr val="tx2">
                    <a:lumMod val="75000"/>
                  </a:schemeClr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endParaRPr lang="en-US" sz="7000" dirty="0">
              <a:solidFill>
                <a:schemeClr val="tx2">
                  <a:lumMod val="75000"/>
                </a:schemeClr>
              </a:solidFill>
              <a:ea typeface="Cambria" panose="02040503050406030204" pitchFamily="18" charset="0"/>
            </a:endParaRPr>
          </a:p>
        </p:txBody>
      </p:sp>
      <p:sp>
        <p:nvSpPr>
          <p:cNvPr id="73" name="Hộp Văn bản 31">
            <a:extLst>
              <a:ext uri="{FF2B5EF4-FFF2-40B4-BE49-F238E27FC236}">
                <a16:creationId xmlns:a16="http://schemas.microsoft.com/office/drawing/2014/main" id="{FDA25A0E-6CA8-F627-9F54-C34A3E9BD581}"/>
              </a:ext>
            </a:extLst>
          </p:cNvPr>
          <p:cNvSpPr txBox="1"/>
          <p:nvPr/>
        </p:nvSpPr>
        <p:spPr>
          <a:xfrm>
            <a:off x="10543835" y="2897358"/>
            <a:ext cx="80537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dirty="0">
                <a:solidFill>
                  <a:schemeClr val="tx2">
                    <a:lumMod val="7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  <a:endParaRPr lang="en-US" sz="7000" dirty="0">
              <a:solidFill>
                <a:schemeClr val="tx2">
                  <a:lumMod val="75000"/>
                </a:schemeClr>
              </a:solidFill>
              <a:ea typeface="Cambria" panose="02040503050406030204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8382041" y="4638476"/>
            <a:ext cx="1700036" cy="1169551"/>
            <a:chOff x="8382041" y="4638476"/>
            <a:chExt cx="1700036" cy="1169551"/>
          </a:xfrm>
        </p:grpSpPr>
        <p:sp>
          <p:nvSpPr>
            <p:cNvPr id="74" name="Hộp Văn bản 31">
              <a:extLst>
                <a:ext uri="{FF2B5EF4-FFF2-40B4-BE49-F238E27FC236}">
                  <a16:creationId xmlns:a16="http://schemas.microsoft.com/office/drawing/2014/main" id="{FDA25A0E-6CA8-F627-9F54-C34A3E9BD581}"/>
                </a:ext>
              </a:extLst>
            </p:cNvPr>
            <p:cNvSpPr txBox="1"/>
            <p:nvPr/>
          </p:nvSpPr>
          <p:spPr>
            <a:xfrm>
              <a:off x="8791527" y="4638476"/>
              <a:ext cx="1290550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7000" dirty="0">
                  <a:solidFill>
                    <a:schemeClr val="tx2">
                      <a:lumMod val="75000"/>
                    </a:schemeClr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64</a:t>
              </a:r>
              <a:endParaRPr lang="en-US" sz="7000" dirty="0">
                <a:solidFill>
                  <a:schemeClr val="tx2">
                    <a:lumMod val="75000"/>
                  </a:schemeClr>
                </a:solidFill>
                <a:ea typeface="Cambria" panose="02040503050406030204" pitchFamily="18" charset="0"/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 flipH="1" flipV="1">
              <a:off x="8382041" y="5603357"/>
              <a:ext cx="1517496" cy="13447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6" name="Hộp Văn bản 31">
            <a:extLst>
              <a:ext uri="{FF2B5EF4-FFF2-40B4-BE49-F238E27FC236}">
                <a16:creationId xmlns:a16="http://schemas.microsoft.com/office/drawing/2014/main" id="{FDA25A0E-6CA8-F627-9F54-C34A3E9BD581}"/>
              </a:ext>
            </a:extLst>
          </p:cNvPr>
          <p:cNvSpPr txBox="1"/>
          <p:nvPr/>
        </p:nvSpPr>
        <p:spPr>
          <a:xfrm>
            <a:off x="9276698" y="5482532"/>
            <a:ext cx="80537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000" dirty="0">
                <a:solidFill>
                  <a:schemeClr val="tx2">
                    <a:lumMod val="75000"/>
                  </a:schemeClr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endParaRPr lang="en-US" sz="7000" dirty="0">
              <a:solidFill>
                <a:schemeClr val="tx2">
                  <a:lumMod val="75000"/>
                </a:schemeClr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8943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2" grpId="0"/>
      <p:bldP spid="43" grpId="0"/>
      <p:bldP spid="44" grpId="0"/>
      <p:bldP spid="63" grpId="0"/>
      <p:bldP spid="67" grpId="0" animBg="1"/>
      <p:bldP spid="67" grpId="1" animBg="1"/>
      <p:bldP spid="68" grpId="0"/>
      <p:bldP spid="69" grpId="0"/>
      <p:bldP spid="72" grpId="0"/>
      <p:bldP spid="73" grpId="0"/>
      <p:bldP spid="7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25647" r="55738" b="8556"/>
          <a:stretch/>
        </p:blipFill>
        <p:spPr>
          <a:xfrm>
            <a:off x="25808" y="13447"/>
            <a:ext cx="3443533" cy="372265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242814" y="1143000"/>
            <a:ext cx="5527508" cy="4936268"/>
            <a:chOff x="5713847" y="0"/>
            <a:chExt cx="6478153" cy="503423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728"/>
            <a:stretch/>
          </p:blipFill>
          <p:spPr>
            <a:xfrm>
              <a:off x="5713847" y="0"/>
              <a:ext cx="6478153" cy="5034239"/>
            </a:xfrm>
            <a:prstGeom prst="rect">
              <a:avLst/>
            </a:prstGeom>
          </p:spPr>
        </p:pic>
        <p:sp>
          <p:nvSpPr>
            <p:cNvPr id="26" name="TextBox 67">
              <a:extLst>
                <a:ext uri="{FF2B5EF4-FFF2-40B4-BE49-F238E27FC236}">
                  <a16:creationId xmlns:a16="http://schemas.microsoft.com/office/drawing/2014/main" id="{BB108FDC-ADDD-7C3C-33BE-25C236D43124}"/>
                </a:ext>
              </a:extLst>
            </p:cNvPr>
            <p:cNvSpPr txBox="1"/>
            <p:nvPr/>
          </p:nvSpPr>
          <p:spPr>
            <a:xfrm>
              <a:off x="6688275" y="503423"/>
              <a:ext cx="5140655" cy="878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>
                  <a:ln w="9525">
                    <a:noFill/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Bảng</a:t>
              </a:r>
              <a:r>
                <a:rPr lang="en-US" sz="5000" b="1" dirty="0">
                  <a:ln w="9525">
                    <a:noFill/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5000" b="1" dirty="0" err="1">
                  <a:ln w="9525">
                    <a:noFill/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thiết</a:t>
              </a:r>
              <a:r>
                <a:rPr lang="en-US" sz="5000" b="1" dirty="0">
                  <a:ln w="9525">
                    <a:noFill/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5000" b="1" dirty="0" err="1">
                  <a:ln w="9525">
                    <a:noFill/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kế</a:t>
              </a:r>
              <a:endParaRPr lang="en-US" sz="5000" b="1" dirty="0">
                <a:ln w="9525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08" y="-292934"/>
            <a:ext cx="12904862" cy="7258985"/>
          </a:xfrm>
          <a:prstGeom prst="rect">
            <a:avLst/>
          </a:prstGeom>
        </p:spPr>
      </p:pic>
      <p:pic>
        <p:nvPicPr>
          <p:cNvPr id="19" name="Hình ảnh 305">
            <a:extLst>
              <a:ext uri="{FF2B5EF4-FFF2-40B4-BE49-F238E27FC236}">
                <a16:creationId xmlns:a16="http://schemas.microsoft.com/office/drawing/2014/main" id="{92B417E6-1C18-E8FB-2E79-3E3B8A6DE4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0" t="16230" r="60030" b="55476"/>
          <a:stretch/>
        </p:blipFill>
        <p:spPr>
          <a:xfrm rot="20967338">
            <a:off x="2215753" y="2377633"/>
            <a:ext cx="1377698" cy="1487539"/>
          </a:xfrm>
          <a:prstGeom prst="rect">
            <a:avLst/>
          </a:prstGeom>
        </p:spPr>
      </p:pic>
      <p:pic>
        <p:nvPicPr>
          <p:cNvPr id="20" name="Hình ảnh 135">
            <a:extLst>
              <a:ext uri="{FF2B5EF4-FFF2-40B4-BE49-F238E27FC236}">
                <a16:creationId xmlns:a16="http://schemas.microsoft.com/office/drawing/2014/main" id="{522B1268-1E7C-55A0-4CC6-43445202447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6" t="10390" r="22098" b="52530"/>
          <a:stretch/>
        </p:blipFill>
        <p:spPr>
          <a:xfrm rot="20969900">
            <a:off x="739622" y="3384663"/>
            <a:ext cx="958964" cy="1990853"/>
          </a:xfrm>
          <a:prstGeom prst="rect">
            <a:avLst/>
          </a:prstGeom>
        </p:spPr>
      </p:pic>
      <p:pic>
        <p:nvPicPr>
          <p:cNvPr id="22" name="Hình ảnh 9">
            <a:extLst>
              <a:ext uri="{FF2B5EF4-FFF2-40B4-BE49-F238E27FC236}">
                <a16:creationId xmlns:a16="http://schemas.microsoft.com/office/drawing/2014/main" id="{A98A35B2-0C17-E267-8546-565E77084F5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9" t="13459" r="50135" b="49461"/>
          <a:stretch/>
        </p:blipFill>
        <p:spPr>
          <a:xfrm rot="368045">
            <a:off x="3156031" y="2934657"/>
            <a:ext cx="868398" cy="1802834"/>
          </a:xfrm>
          <a:prstGeom prst="rect">
            <a:avLst/>
          </a:prstGeom>
        </p:spPr>
      </p:pic>
      <p:pic>
        <p:nvPicPr>
          <p:cNvPr id="24" name="Hình ảnh 135">
            <a:extLst>
              <a:ext uri="{FF2B5EF4-FFF2-40B4-BE49-F238E27FC236}">
                <a16:creationId xmlns:a16="http://schemas.microsoft.com/office/drawing/2014/main" id="{522B1268-1E7C-55A0-4CC6-43445202447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6" t="10390" r="22098" b="52530"/>
          <a:stretch/>
        </p:blipFill>
        <p:spPr>
          <a:xfrm rot="21231955" flipH="1">
            <a:off x="1528573" y="3327537"/>
            <a:ext cx="958964" cy="1990853"/>
          </a:xfrm>
          <a:prstGeom prst="rect">
            <a:avLst/>
          </a:prstGeom>
        </p:spPr>
      </p:pic>
      <p:pic>
        <p:nvPicPr>
          <p:cNvPr id="25" name="Hình ảnh 9">
            <a:extLst>
              <a:ext uri="{FF2B5EF4-FFF2-40B4-BE49-F238E27FC236}">
                <a16:creationId xmlns:a16="http://schemas.microsoft.com/office/drawing/2014/main" id="{A98A35B2-0C17-E267-8546-565E77084F5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9" t="13459" r="50135" b="49461"/>
          <a:stretch/>
        </p:blipFill>
        <p:spPr>
          <a:xfrm rot="21231955" flipH="1">
            <a:off x="2459740" y="3353783"/>
            <a:ext cx="868398" cy="1802834"/>
          </a:xfrm>
          <a:prstGeom prst="rect">
            <a:avLst/>
          </a:prstGeom>
        </p:spPr>
      </p:pic>
      <p:pic>
        <p:nvPicPr>
          <p:cNvPr id="3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268E3AB-1C86-F51E-6A05-159EA2648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50650" y="-708420"/>
            <a:ext cx="609600" cy="609600"/>
          </a:xfrm>
          <a:prstGeom prst="rect">
            <a:avLst/>
          </a:prstGeom>
        </p:spPr>
      </p:pic>
      <p:pic>
        <p:nvPicPr>
          <p:cNvPr id="5" name="Tieng-dien-xet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04334" y="-726528"/>
            <a:ext cx="609600" cy="609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9" t="58860" r="13168" b="17372"/>
          <a:stretch/>
        </p:blipFill>
        <p:spPr>
          <a:xfrm>
            <a:off x="399288" y="5486569"/>
            <a:ext cx="4383741" cy="1344705"/>
          </a:xfrm>
          <a:prstGeom prst="rect">
            <a:avLst/>
          </a:prstGeom>
        </p:spPr>
      </p:pic>
      <p:pic>
        <p:nvPicPr>
          <p:cNvPr id="21" name="Hình ảnh 305">
            <a:extLst>
              <a:ext uri="{FF2B5EF4-FFF2-40B4-BE49-F238E27FC236}">
                <a16:creationId xmlns:a16="http://schemas.microsoft.com/office/drawing/2014/main" id="{92B417E6-1C18-E8FB-2E79-3E3B8A6DE4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0" t="16230" r="60030" b="55476"/>
          <a:stretch/>
        </p:blipFill>
        <p:spPr>
          <a:xfrm rot="20967338">
            <a:off x="6615250" y="1443499"/>
            <a:ext cx="3647627" cy="3938445"/>
          </a:xfrm>
          <a:prstGeom prst="rect">
            <a:avLst/>
          </a:prstGeom>
        </p:spPr>
      </p:pic>
      <p:grpSp>
        <p:nvGrpSpPr>
          <p:cNvPr id="36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164346" y="211959"/>
            <a:ext cx="4853624" cy="966704"/>
            <a:chOff x="2274400" y="1145243"/>
            <a:chExt cx="6174855" cy="5189552"/>
          </a:xfrm>
        </p:grpSpPr>
        <p:sp>
          <p:nvSpPr>
            <p:cNvPr id="37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 rot="5400000" flipH="1">
              <a:off x="2767053" y="652592"/>
              <a:ext cx="5189550" cy="6174855"/>
            </a:xfrm>
            <a:custGeom>
              <a:avLst/>
              <a:gdLst>
                <a:gd name="connsiteX0" fmla="*/ 0 w 5189550"/>
                <a:gd name="connsiteY0" fmla="*/ 864942 h 6174855"/>
                <a:gd name="connsiteX1" fmla="*/ 864942 w 5189550"/>
                <a:gd name="connsiteY1" fmla="*/ 0 h 6174855"/>
                <a:gd name="connsiteX2" fmla="*/ 864925 w 5189550"/>
                <a:gd name="connsiteY2" fmla="*/ 0 h 6174855"/>
                <a:gd name="connsiteX3" fmla="*/ 864925 w 5189550"/>
                <a:gd name="connsiteY3" fmla="*/ 0 h 6174855"/>
                <a:gd name="connsiteX4" fmla="*/ 2162313 w 5189550"/>
                <a:gd name="connsiteY4" fmla="*/ 0 h 6174855"/>
                <a:gd name="connsiteX5" fmla="*/ 4324608 w 5189550"/>
                <a:gd name="connsiteY5" fmla="*/ 0 h 6174855"/>
                <a:gd name="connsiteX6" fmla="*/ 5189550 w 5189550"/>
                <a:gd name="connsiteY6" fmla="*/ 864942 h 6174855"/>
                <a:gd name="connsiteX7" fmla="*/ 5189550 w 5189550"/>
                <a:gd name="connsiteY7" fmla="*/ 3601999 h 6174855"/>
                <a:gd name="connsiteX8" fmla="*/ 5189550 w 5189550"/>
                <a:gd name="connsiteY8" fmla="*/ 3601999 h 6174855"/>
                <a:gd name="connsiteX9" fmla="*/ 5189550 w 5189550"/>
                <a:gd name="connsiteY9" fmla="*/ 5145713 h 6174855"/>
                <a:gd name="connsiteX10" fmla="*/ 5189550 w 5189550"/>
                <a:gd name="connsiteY10" fmla="*/ 5309913 h 6174855"/>
                <a:gd name="connsiteX11" fmla="*/ 4324608 w 5189550"/>
                <a:gd name="connsiteY11" fmla="*/ 6174855 h 6174855"/>
                <a:gd name="connsiteX12" fmla="*/ 2162313 w 5189550"/>
                <a:gd name="connsiteY12" fmla="*/ 6174855 h 6174855"/>
                <a:gd name="connsiteX13" fmla="*/ 864925 w 5189550"/>
                <a:gd name="connsiteY13" fmla="*/ 6174855 h 6174855"/>
                <a:gd name="connsiteX14" fmla="*/ 864925 w 5189550"/>
                <a:gd name="connsiteY14" fmla="*/ 6174855 h 6174855"/>
                <a:gd name="connsiteX15" fmla="*/ 864942 w 5189550"/>
                <a:gd name="connsiteY15" fmla="*/ 6174855 h 6174855"/>
                <a:gd name="connsiteX16" fmla="*/ 0 w 5189550"/>
                <a:gd name="connsiteY16" fmla="*/ 5309913 h 6174855"/>
                <a:gd name="connsiteX17" fmla="*/ 0 w 5189550"/>
                <a:gd name="connsiteY17" fmla="*/ 5145713 h 6174855"/>
                <a:gd name="connsiteX18" fmla="*/ -306028 w 5189550"/>
                <a:gd name="connsiteY18" fmla="*/ 4582669 h 6174855"/>
                <a:gd name="connsiteX19" fmla="*/ 0 w 5189550"/>
                <a:gd name="connsiteY19" fmla="*/ 3601999 h 6174855"/>
                <a:gd name="connsiteX20" fmla="*/ 0 w 5189550"/>
                <a:gd name="connsiteY20" fmla="*/ 864942 h 617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189550" h="6174855" fill="none" extrusionOk="0">
                  <a:moveTo>
                    <a:pt x="0" y="864942"/>
                  </a:moveTo>
                  <a:cubicBezTo>
                    <a:pt x="-18166" y="365766"/>
                    <a:pt x="356230" y="-56357"/>
                    <a:pt x="864942" y="0"/>
                  </a:cubicBezTo>
                  <a:cubicBezTo>
                    <a:pt x="864933" y="0"/>
                    <a:pt x="864930" y="-1"/>
                    <a:pt x="864925" y="0"/>
                  </a:cubicBezTo>
                  <a:lnTo>
                    <a:pt x="864925" y="0"/>
                  </a:lnTo>
                  <a:cubicBezTo>
                    <a:pt x="1047966" y="18981"/>
                    <a:pt x="1757306" y="29252"/>
                    <a:pt x="2162313" y="0"/>
                  </a:cubicBezTo>
                  <a:cubicBezTo>
                    <a:pt x="2487068" y="169626"/>
                    <a:pt x="3855266" y="166819"/>
                    <a:pt x="4324608" y="0"/>
                  </a:cubicBezTo>
                  <a:cubicBezTo>
                    <a:pt x="4824129" y="-32733"/>
                    <a:pt x="5177448" y="378391"/>
                    <a:pt x="5189550" y="864942"/>
                  </a:cubicBezTo>
                  <a:cubicBezTo>
                    <a:pt x="5084498" y="1943815"/>
                    <a:pt x="5358160" y="2741856"/>
                    <a:pt x="5189550" y="3601999"/>
                  </a:cubicBezTo>
                  <a:lnTo>
                    <a:pt x="5189550" y="3601999"/>
                  </a:lnTo>
                  <a:cubicBezTo>
                    <a:pt x="5089230" y="3952146"/>
                    <a:pt x="5086032" y="4441888"/>
                    <a:pt x="5189550" y="5145713"/>
                  </a:cubicBezTo>
                  <a:cubicBezTo>
                    <a:pt x="5175547" y="5187810"/>
                    <a:pt x="5196324" y="5267995"/>
                    <a:pt x="5189550" y="5309913"/>
                  </a:cubicBezTo>
                  <a:cubicBezTo>
                    <a:pt x="5255611" y="5735762"/>
                    <a:pt x="4805680" y="6183584"/>
                    <a:pt x="4324608" y="6174855"/>
                  </a:cubicBezTo>
                  <a:cubicBezTo>
                    <a:pt x="4096089" y="6097893"/>
                    <a:pt x="2700571" y="6145796"/>
                    <a:pt x="2162313" y="6174855"/>
                  </a:cubicBezTo>
                  <a:cubicBezTo>
                    <a:pt x="1873298" y="6257741"/>
                    <a:pt x="1261842" y="6093043"/>
                    <a:pt x="864925" y="6174855"/>
                  </a:cubicBezTo>
                  <a:lnTo>
                    <a:pt x="864925" y="6174855"/>
                  </a:lnTo>
                  <a:cubicBezTo>
                    <a:pt x="864929" y="6174856"/>
                    <a:pt x="864941" y="6174855"/>
                    <a:pt x="864942" y="6174855"/>
                  </a:cubicBezTo>
                  <a:cubicBezTo>
                    <a:pt x="322491" y="6195257"/>
                    <a:pt x="3312" y="5861680"/>
                    <a:pt x="0" y="5309913"/>
                  </a:cubicBezTo>
                  <a:cubicBezTo>
                    <a:pt x="-11584" y="5231998"/>
                    <a:pt x="-6954" y="5176827"/>
                    <a:pt x="0" y="5145713"/>
                  </a:cubicBezTo>
                  <a:cubicBezTo>
                    <a:pt x="-72582" y="4935353"/>
                    <a:pt x="-237944" y="4631242"/>
                    <a:pt x="-306028" y="4582669"/>
                  </a:cubicBezTo>
                  <a:cubicBezTo>
                    <a:pt x="-244062" y="4356075"/>
                    <a:pt x="-63094" y="3711712"/>
                    <a:pt x="0" y="3601999"/>
                  </a:cubicBezTo>
                  <a:cubicBezTo>
                    <a:pt x="85667" y="3184923"/>
                    <a:pt x="-27555" y="1865929"/>
                    <a:pt x="0" y="864942"/>
                  </a:cubicBezTo>
                  <a:close/>
                </a:path>
                <a:path w="5189550" h="6174855" stroke="0" extrusionOk="0">
                  <a:moveTo>
                    <a:pt x="0" y="864942"/>
                  </a:moveTo>
                  <a:cubicBezTo>
                    <a:pt x="93008" y="398293"/>
                    <a:pt x="335087" y="-70179"/>
                    <a:pt x="864942" y="0"/>
                  </a:cubicBezTo>
                  <a:cubicBezTo>
                    <a:pt x="864939" y="1"/>
                    <a:pt x="864926" y="1"/>
                    <a:pt x="864925" y="0"/>
                  </a:cubicBezTo>
                  <a:lnTo>
                    <a:pt x="864925" y="0"/>
                  </a:lnTo>
                  <a:cubicBezTo>
                    <a:pt x="1191283" y="-36257"/>
                    <a:pt x="1799948" y="63611"/>
                    <a:pt x="2162313" y="0"/>
                  </a:cubicBezTo>
                  <a:cubicBezTo>
                    <a:pt x="2608056" y="117495"/>
                    <a:pt x="3818084" y="-81622"/>
                    <a:pt x="4324608" y="0"/>
                  </a:cubicBezTo>
                  <a:cubicBezTo>
                    <a:pt x="4768015" y="-13801"/>
                    <a:pt x="5268124" y="405201"/>
                    <a:pt x="5189550" y="864942"/>
                  </a:cubicBezTo>
                  <a:cubicBezTo>
                    <a:pt x="5148049" y="1470497"/>
                    <a:pt x="5318185" y="3219243"/>
                    <a:pt x="5189550" y="3601999"/>
                  </a:cubicBezTo>
                  <a:lnTo>
                    <a:pt x="5189550" y="3601999"/>
                  </a:lnTo>
                  <a:cubicBezTo>
                    <a:pt x="5189571" y="3772715"/>
                    <a:pt x="5198777" y="4466245"/>
                    <a:pt x="5189550" y="5145713"/>
                  </a:cubicBezTo>
                  <a:cubicBezTo>
                    <a:pt x="5203844" y="5168713"/>
                    <a:pt x="5195658" y="5272742"/>
                    <a:pt x="5189550" y="5309913"/>
                  </a:cubicBezTo>
                  <a:cubicBezTo>
                    <a:pt x="5196424" y="5779055"/>
                    <a:pt x="4780768" y="6173240"/>
                    <a:pt x="4324608" y="6174855"/>
                  </a:cubicBezTo>
                  <a:cubicBezTo>
                    <a:pt x="3977286" y="6029771"/>
                    <a:pt x="2537056" y="6209934"/>
                    <a:pt x="2162313" y="6174855"/>
                  </a:cubicBezTo>
                  <a:cubicBezTo>
                    <a:pt x="1988260" y="6244068"/>
                    <a:pt x="1396179" y="6113278"/>
                    <a:pt x="864925" y="6174855"/>
                  </a:cubicBezTo>
                  <a:lnTo>
                    <a:pt x="864925" y="6174855"/>
                  </a:lnTo>
                  <a:cubicBezTo>
                    <a:pt x="864930" y="6174855"/>
                    <a:pt x="864941" y="6174856"/>
                    <a:pt x="864942" y="6174855"/>
                  </a:cubicBezTo>
                  <a:cubicBezTo>
                    <a:pt x="353902" y="6160613"/>
                    <a:pt x="48683" y="5757599"/>
                    <a:pt x="0" y="5309913"/>
                  </a:cubicBezTo>
                  <a:cubicBezTo>
                    <a:pt x="4240" y="5287928"/>
                    <a:pt x="1432" y="5226577"/>
                    <a:pt x="0" y="5145713"/>
                  </a:cubicBezTo>
                  <a:cubicBezTo>
                    <a:pt x="-32649" y="5089077"/>
                    <a:pt x="-213414" y="4821097"/>
                    <a:pt x="-306028" y="4582669"/>
                  </a:cubicBezTo>
                  <a:cubicBezTo>
                    <a:pt x="-143800" y="4113258"/>
                    <a:pt x="-26066" y="3714354"/>
                    <a:pt x="0" y="3601999"/>
                  </a:cubicBezTo>
                  <a:cubicBezTo>
                    <a:pt x="-50189" y="3124954"/>
                    <a:pt x="-24614" y="1694517"/>
                    <a:pt x="0" y="86494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55897"/>
                        <a:gd name="adj2" fmla="val 2421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8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2512345" y="1145243"/>
              <a:ext cx="5659164" cy="298853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600"/>
                </a:spcBef>
              </a:pPr>
              <a:r>
                <a:rPr lang="en-US" altLang="zh-CN" sz="28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Chế</a:t>
              </a:r>
              <a:r>
                <a:rPr lang="en-US" altLang="zh-CN" sz="2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tạo</a:t>
              </a:r>
              <a:r>
                <a:rPr lang="en-US" altLang="zh-CN" sz="2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hoàn</a:t>
              </a:r>
              <a:r>
                <a:rPr lang="en-US" altLang="zh-CN" sz="2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hảo</a:t>
              </a:r>
              <a:r>
                <a:rPr lang="en-US" altLang="zh-CN" sz="2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phần</a:t>
              </a:r>
              <a:r>
                <a:rPr lang="en-US" altLang="zh-CN" sz="2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thân</a:t>
              </a:r>
              <a:r>
                <a:rPr lang="en-US" altLang="zh-CN" sz="2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rô-bốt</a:t>
              </a:r>
              <a:r>
                <a:rPr lang="en-US" altLang="zh-CN" sz="2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  <a:endParaRPr lang="en-US" altLang="zh-CN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16382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64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41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4679" r="3028" b="4638"/>
          <a:stretch/>
        </p:blipFill>
        <p:spPr>
          <a:xfrm>
            <a:off x="0" y="0"/>
            <a:ext cx="1223319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/>
        </p:blipFill>
        <p:spPr>
          <a:xfrm>
            <a:off x="1005840" y="248194"/>
            <a:ext cx="10933611" cy="6544492"/>
          </a:xfrm>
          <a:prstGeom prst="rect">
            <a:avLst/>
          </a:prstGeom>
        </p:spPr>
      </p:pic>
      <p:sp>
        <p:nvSpPr>
          <p:cNvPr id="14" name="Hộp Văn bản 1">
            <a:extLst>
              <a:ext uri="{FF2B5EF4-FFF2-40B4-BE49-F238E27FC236}">
                <a16:creationId xmlns:a16="http://schemas.microsoft.com/office/drawing/2014/main" id="{117F54A4-692B-5C8E-F4F5-3B06D4E2D221}"/>
              </a:ext>
            </a:extLst>
          </p:cNvPr>
          <p:cNvSpPr txBox="1"/>
          <p:nvPr/>
        </p:nvSpPr>
        <p:spPr>
          <a:xfrm>
            <a:off x="1228338" y="612079"/>
            <a:ext cx="10069529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000" b="1" dirty="0">
                <a:ln w="19050">
                  <a:noFill/>
                </a:ln>
                <a:solidFill>
                  <a:schemeClr val="bg1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Thứ … ngày … tháng … năm …</a:t>
            </a:r>
          </a:p>
        </p:txBody>
      </p:sp>
      <p:grpSp>
        <p:nvGrpSpPr>
          <p:cNvPr id="15" name="Nhóm 2">
            <a:extLst>
              <a:ext uri="{FF2B5EF4-FFF2-40B4-BE49-F238E27FC236}">
                <a16:creationId xmlns:a16="http://schemas.microsoft.com/office/drawing/2014/main" id="{9161D104-B90A-D311-360D-2B62CD459D30}"/>
              </a:ext>
            </a:extLst>
          </p:cNvPr>
          <p:cNvGrpSpPr/>
          <p:nvPr/>
        </p:nvGrpSpPr>
        <p:grpSpPr>
          <a:xfrm rot="20945790">
            <a:off x="2938661" y="3248329"/>
            <a:ext cx="1747619" cy="856174"/>
            <a:chOff x="4070362" y="2082727"/>
            <a:chExt cx="2703182" cy="1225244"/>
          </a:xfrm>
        </p:grpSpPr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C0F76584-67C8-2A78-3EAA-2354BC335B5C}"/>
                </a:ext>
              </a:extLst>
            </p:cNvPr>
            <p:cNvSpPr txBox="1"/>
            <p:nvPr/>
          </p:nvSpPr>
          <p:spPr>
            <a:xfrm>
              <a:off x="4070362" y="2082727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6000" dirty="0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Bài:</a:t>
              </a:r>
              <a:endParaRPr lang="en-US" sz="6000" dirty="0">
                <a:ln w="1270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4D9568A6-C423-9D2C-49CA-7846F735F435}"/>
                </a:ext>
              </a:extLst>
            </p:cNvPr>
            <p:cNvSpPr txBox="1"/>
            <p:nvPr/>
          </p:nvSpPr>
          <p:spPr>
            <a:xfrm>
              <a:off x="4070362" y="2107642"/>
              <a:ext cx="2703182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6000" dirty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Bài:</a:t>
              </a:r>
              <a:endParaRPr lang="en-US" sz="6000" dirty="0">
                <a:ln w="0"/>
                <a:solidFill>
                  <a:srgbClr val="6B222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18" name="Nhóm 26">
            <a:extLst>
              <a:ext uri="{FF2B5EF4-FFF2-40B4-BE49-F238E27FC236}">
                <a16:creationId xmlns:a16="http://schemas.microsoft.com/office/drawing/2014/main" id="{DF441102-58B9-CB48-0973-B008DC8CBC3B}"/>
              </a:ext>
            </a:extLst>
          </p:cNvPr>
          <p:cNvGrpSpPr/>
          <p:nvPr/>
        </p:nvGrpSpPr>
        <p:grpSpPr>
          <a:xfrm>
            <a:off x="1135382" y="3623443"/>
            <a:ext cx="10306072" cy="1311427"/>
            <a:chOff x="4743805" y="2513042"/>
            <a:chExt cx="6814013" cy="1863734"/>
          </a:xfrm>
        </p:grpSpPr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E3EC379D-92DA-662C-F8D5-EB0D09CB4ECA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1837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6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ÔN TẬP CÁC PHÉP TÍNH</a:t>
              </a:r>
              <a:endParaRPr lang="en-US" sz="6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004DC2DB-026E-53DA-41A7-1E8F373F37BE}"/>
                </a:ext>
              </a:extLst>
            </p:cNvPr>
            <p:cNvSpPr txBox="1"/>
            <p:nvPr/>
          </p:nvSpPr>
          <p:spPr>
            <a:xfrm>
              <a:off x="4743805" y="2539711"/>
              <a:ext cx="6814013" cy="1837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Ô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B70B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69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Ậ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89EDE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4F03E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Á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9E05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69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É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B70B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Í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vi-VN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69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endPara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69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9EF82912-3E54-51FD-DFCA-51CE28938023}"/>
              </a:ext>
            </a:extLst>
          </p:cNvPr>
          <p:cNvSpPr txBox="1"/>
          <p:nvPr/>
        </p:nvSpPr>
        <p:spPr>
          <a:xfrm>
            <a:off x="6288418" y="4918413"/>
            <a:ext cx="318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(</a:t>
            </a: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4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</a:t>
            </a: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– </a:t>
            </a: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3)</a:t>
            </a:r>
          </a:p>
        </p:txBody>
      </p:sp>
      <p:grpSp>
        <p:nvGrpSpPr>
          <p:cNvPr id="22" name="Nhóm 38">
            <a:extLst>
              <a:ext uri="{FF2B5EF4-FFF2-40B4-BE49-F238E27FC236}">
                <a16:creationId xmlns:a16="http://schemas.microsoft.com/office/drawing/2014/main" id="{19314806-2761-B9EC-77F5-3193A0E6F958}"/>
              </a:ext>
            </a:extLst>
          </p:cNvPr>
          <p:cNvGrpSpPr/>
          <p:nvPr/>
        </p:nvGrpSpPr>
        <p:grpSpPr>
          <a:xfrm>
            <a:off x="4315391" y="1605958"/>
            <a:ext cx="3946056" cy="1481071"/>
            <a:chOff x="6371476" y="2225295"/>
            <a:chExt cx="3946056" cy="1481071"/>
          </a:xfrm>
        </p:grpSpPr>
        <p:sp>
          <p:nvSpPr>
            <p:cNvPr id="23" name="Hộp Văn bản 39">
              <a:extLst>
                <a:ext uri="{FF2B5EF4-FFF2-40B4-BE49-F238E27FC236}">
                  <a16:creationId xmlns:a16="http://schemas.microsoft.com/office/drawing/2014/main" id="{104E1204-74DD-2919-23AF-FBC2DB0B0D9E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0" dirty="0" err="1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Toán</a:t>
              </a:r>
              <a:endParaRPr lang="vi-VN" sz="9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Hộp Văn bản 40">
              <a:extLst>
                <a:ext uri="{FF2B5EF4-FFF2-40B4-BE49-F238E27FC236}">
                  <a16:creationId xmlns:a16="http://schemas.microsoft.com/office/drawing/2014/main" id="{96204E55-672F-AB7F-745C-DC6729E32E9C}"/>
                </a:ext>
              </a:extLst>
            </p:cNvPr>
            <p:cNvSpPr txBox="1"/>
            <p:nvPr/>
          </p:nvSpPr>
          <p:spPr>
            <a:xfrm>
              <a:off x="6371476" y="2229038"/>
              <a:ext cx="394605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0" dirty="0" err="1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9000" dirty="0" err="1">
                  <a:ln w="28575">
                    <a:solidFill>
                      <a:srgbClr val="0070C0"/>
                    </a:solidFill>
                  </a:ln>
                  <a:solidFill>
                    <a:srgbClr val="F8CBAD"/>
                  </a:solidFill>
                  <a:latin typeface="SVN-Hole Hearted" panose="020B0A06020104020203" pitchFamily="34" charset="0"/>
                </a:rPr>
                <a:t>o</a:t>
              </a:r>
              <a:r>
                <a:rPr lang="en-US" sz="9000" dirty="0" err="1">
                  <a:ln w="28575">
                    <a:solidFill>
                      <a:srgbClr val="0070C0"/>
                    </a:solidFill>
                  </a:ln>
                  <a:solidFill>
                    <a:srgbClr val="66FF99"/>
                  </a:solidFill>
                  <a:latin typeface="SVN-Hole Hearted" panose="020B0A06020104020203" pitchFamily="34" charset="0"/>
                </a:rPr>
                <a:t>á</a:t>
              </a:r>
              <a:r>
                <a:rPr lang="en-US" sz="9000" dirty="0" err="1">
                  <a:ln w="28575">
                    <a:solidFill>
                      <a:srgbClr val="0070C0"/>
                    </a:solidFill>
                  </a:ln>
                  <a:solidFill>
                    <a:srgbClr val="FF9693"/>
                  </a:solidFill>
                  <a:latin typeface="SVN-Hole Hearted" panose="020B0A06020104020203" pitchFamily="34" charset="0"/>
                </a:rPr>
                <a:t>n</a:t>
              </a:r>
              <a:endParaRPr lang="vi-VN" sz="9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005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2699245"/>
          </a:xfrm>
          <a:custGeom>
            <a:avLst/>
            <a:gdLst>
              <a:gd name="connsiteX0" fmla="*/ 0 w 11526538"/>
              <a:gd name="connsiteY0" fmla="*/ 449883 h 2699245"/>
              <a:gd name="connsiteX1" fmla="*/ 449883 w 11526538"/>
              <a:gd name="connsiteY1" fmla="*/ 0 h 2699245"/>
              <a:gd name="connsiteX2" fmla="*/ 11076655 w 11526538"/>
              <a:gd name="connsiteY2" fmla="*/ 0 h 2699245"/>
              <a:gd name="connsiteX3" fmla="*/ 11526538 w 11526538"/>
              <a:gd name="connsiteY3" fmla="*/ 449883 h 2699245"/>
              <a:gd name="connsiteX4" fmla="*/ 11526538 w 11526538"/>
              <a:gd name="connsiteY4" fmla="*/ 2249362 h 2699245"/>
              <a:gd name="connsiteX5" fmla="*/ 11076655 w 11526538"/>
              <a:gd name="connsiteY5" fmla="*/ 2699245 h 2699245"/>
              <a:gd name="connsiteX6" fmla="*/ 449883 w 11526538"/>
              <a:gd name="connsiteY6" fmla="*/ 2699245 h 2699245"/>
              <a:gd name="connsiteX7" fmla="*/ 0 w 11526538"/>
              <a:gd name="connsiteY7" fmla="*/ 2249362 h 2699245"/>
              <a:gd name="connsiteX8" fmla="*/ 0 w 11526538"/>
              <a:gd name="connsiteY8" fmla="*/ 449883 h 26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2699245" fill="none" extrusionOk="0">
                <a:moveTo>
                  <a:pt x="0" y="449883"/>
                </a:moveTo>
                <a:cubicBezTo>
                  <a:pt x="-34175" y="203544"/>
                  <a:pt x="198190" y="18333"/>
                  <a:pt x="449883" y="0"/>
                </a:cubicBezTo>
                <a:cubicBezTo>
                  <a:pt x="4482759" y="77600"/>
                  <a:pt x="9019930" y="-27269"/>
                  <a:pt x="11076655" y="0"/>
                </a:cubicBezTo>
                <a:cubicBezTo>
                  <a:pt x="11353895" y="-37960"/>
                  <a:pt x="11566192" y="213093"/>
                  <a:pt x="11526538" y="449883"/>
                </a:cubicBezTo>
                <a:cubicBezTo>
                  <a:pt x="11656329" y="909697"/>
                  <a:pt x="11367760" y="1406599"/>
                  <a:pt x="11526538" y="2249362"/>
                </a:cubicBezTo>
                <a:cubicBezTo>
                  <a:pt x="11487439" y="2482531"/>
                  <a:pt x="11290789" y="2714385"/>
                  <a:pt x="11076655" y="2699245"/>
                </a:cubicBezTo>
                <a:cubicBezTo>
                  <a:pt x="8450037" y="2748422"/>
                  <a:pt x="4367753" y="2576543"/>
                  <a:pt x="449883" y="2699245"/>
                </a:cubicBezTo>
                <a:cubicBezTo>
                  <a:pt x="200467" y="2706555"/>
                  <a:pt x="-17721" y="2513084"/>
                  <a:pt x="0" y="2249362"/>
                </a:cubicBezTo>
                <a:cubicBezTo>
                  <a:pt x="-82862" y="1993348"/>
                  <a:pt x="124521" y="850535"/>
                  <a:pt x="0" y="449883"/>
                </a:cubicBezTo>
                <a:close/>
              </a:path>
              <a:path w="11526538" h="2699245" stroke="0" extrusionOk="0">
                <a:moveTo>
                  <a:pt x="0" y="449883"/>
                </a:moveTo>
                <a:cubicBezTo>
                  <a:pt x="36510" y="197246"/>
                  <a:pt x="247784" y="-3094"/>
                  <a:pt x="449883" y="0"/>
                </a:cubicBezTo>
                <a:cubicBezTo>
                  <a:pt x="1611281" y="-129276"/>
                  <a:pt x="7133280" y="-77778"/>
                  <a:pt x="11076655" y="0"/>
                </a:cubicBezTo>
                <a:cubicBezTo>
                  <a:pt x="11315958" y="-29204"/>
                  <a:pt x="11524483" y="213266"/>
                  <a:pt x="11526538" y="449883"/>
                </a:cubicBezTo>
                <a:cubicBezTo>
                  <a:pt x="11683648" y="706216"/>
                  <a:pt x="11493770" y="1683754"/>
                  <a:pt x="11526538" y="2249362"/>
                </a:cubicBezTo>
                <a:cubicBezTo>
                  <a:pt x="11529337" y="2503728"/>
                  <a:pt x="11298663" y="2708236"/>
                  <a:pt x="11076655" y="2699245"/>
                </a:cubicBezTo>
                <a:cubicBezTo>
                  <a:pt x="9079197" y="2743465"/>
                  <a:pt x="3397207" y="2669863"/>
                  <a:pt x="449883" y="2699245"/>
                </a:cubicBezTo>
                <a:cubicBezTo>
                  <a:pt x="198154" y="2686699"/>
                  <a:pt x="-5249" y="2496613"/>
                  <a:pt x="0" y="2249362"/>
                </a:cubicBezTo>
                <a:cubicBezTo>
                  <a:pt x="-138425" y="1835713"/>
                  <a:pt x="98819" y="1156844"/>
                  <a:pt x="0" y="4498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03143" y="409972"/>
            <a:ext cx="4604166" cy="1015663"/>
            <a:chOff x="1187692" y="285276"/>
            <a:chExt cx="4604166" cy="1015663"/>
          </a:xfrm>
        </p:grpSpPr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40856" y="285276"/>
              <a:ext cx="38510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Số</a:t>
              </a:r>
              <a:r>
                <a:rPr lang="en-US" sz="6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?</a:t>
              </a:r>
              <a:endParaRPr lang="vi-VN" sz="6000" b="1" dirty="0">
                <a:solidFill>
                  <a:srgbClr val="FF5050"/>
                </a:solidFill>
              </a:endParaRPr>
            </a:p>
          </p:txBody>
        </p:sp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87692" y="457601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59385" y="450755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8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Nhóm 28">
            <a:extLst>
              <a:ext uri="{FF2B5EF4-FFF2-40B4-BE49-F238E27FC236}">
                <a16:creationId xmlns:a16="http://schemas.microsoft.com/office/drawing/2014/main" id="{026CF060-679C-C2D0-6BBA-2FBE93896F18}"/>
              </a:ext>
            </a:extLst>
          </p:cNvPr>
          <p:cNvGrpSpPr/>
          <p:nvPr/>
        </p:nvGrpSpPr>
        <p:grpSpPr>
          <a:xfrm>
            <a:off x="3004558" y="-416414"/>
            <a:ext cx="7786448" cy="2037306"/>
            <a:chOff x="6640543" y="-21343"/>
            <a:chExt cx="5755394" cy="1559498"/>
          </a:xfrm>
        </p:grpSpPr>
        <p:grpSp>
          <p:nvGrpSpPr>
            <p:cNvPr id="57" name="Nhóm 25">
              <a:extLst>
                <a:ext uri="{FF2B5EF4-FFF2-40B4-BE49-F238E27FC236}">
                  <a16:creationId xmlns:a16="http://schemas.microsoft.com/office/drawing/2014/main" id="{E3F9D58F-118D-5F7D-416E-69F92472F6EB}"/>
                </a:ext>
              </a:extLst>
            </p:cNvPr>
            <p:cNvGrpSpPr/>
            <p:nvPr/>
          </p:nvGrpSpPr>
          <p:grpSpPr>
            <a:xfrm>
              <a:off x="7067826" y="514924"/>
              <a:ext cx="5285366" cy="951731"/>
              <a:chOff x="7067826" y="425821"/>
              <a:chExt cx="5285366" cy="951731"/>
            </a:xfrm>
          </p:grpSpPr>
          <p:sp>
            <p:nvSpPr>
              <p:cNvPr id="60" name="Rectangle: Rounded Corners 1">
                <a:extLst>
                  <a:ext uri="{FF2B5EF4-FFF2-40B4-BE49-F238E27FC236}">
                    <a16:creationId xmlns:a16="http://schemas.microsoft.com/office/drawing/2014/main" id="{20450505-C40C-CF54-BCA3-5889965AFA39}"/>
                  </a:ext>
                </a:extLst>
              </p:cNvPr>
              <p:cNvSpPr/>
              <p:nvPr/>
            </p:nvSpPr>
            <p:spPr>
              <a:xfrm>
                <a:off x="7384978" y="425821"/>
                <a:ext cx="4465384" cy="808025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 b="1" dirty="0">
                  <a:latin typeface="#9Slide07 IcielLa Chic Pro Shad" panose="02000506090000020004" pitchFamily="2" charset="0"/>
                </a:endParaRPr>
              </a:p>
            </p:txBody>
          </p:sp>
          <p:sp>
            <p:nvSpPr>
              <p:cNvPr id="61" name="TextBox 10">
                <a:extLst>
                  <a:ext uri="{FF2B5EF4-FFF2-40B4-BE49-F238E27FC236}">
                    <a16:creationId xmlns:a16="http://schemas.microsoft.com/office/drawing/2014/main" id="{9F8338B3-350B-30C0-0E38-B4BF12E28981}"/>
                  </a:ext>
                </a:extLst>
              </p:cNvPr>
              <p:cNvSpPr txBox="1"/>
              <p:nvPr/>
            </p:nvSpPr>
            <p:spPr>
              <a:xfrm>
                <a:off x="7067826" y="445076"/>
                <a:ext cx="5285366" cy="932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Đề bài yêu điều gì?</a:t>
                </a:r>
                <a:endPara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endParaRPr>
              </a:p>
            </p:txBody>
          </p:sp>
        </p:grpSp>
        <p:pic>
          <p:nvPicPr>
            <p:cNvPr id="58" name="Hình ảnh 26">
              <a:extLst>
                <a:ext uri="{FF2B5EF4-FFF2-40B4-BE49-F238E27FC236}">
                  <a16:creationId xmlns:a16="http://schemas.microsoft.com/office/drawing/2014/main" id="{56E01EE8-471E-40C4-FA53-95E1A825D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/>
          </p:blipFill>
          <p:spPr>
            <a:xfrm rot="958498">
              <a:off x="6640543" y="-21343"/>
              <a:ext cx="1171718" cy="1437505"/>
            </a:xfrm>
            <a:prstGeom prst="rect">
              <a:avLst/>
            </a:prstGeom>
          </p:spPr>
        </p:pic>
        <p:pic>
          <p:nvPicPr>
            <p:cNvPr id="59" name="Hình ảnh 27">
              <a:extLst>
                <a:ext uri="{FF2B5EF4-FFF2-40B4-BE49-F238E27FC236}">
                  <a16:creationId xmlns:a16="http://schemas.microsoft.com/office/drawing/2014/main" id="{2DBEFB56-6E7B-604E-6C12-0104ECB18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/>
          </p:blipFill>
          <p:spPr>
            <a:xfrm rot="958498">
              <a:off x="11224219" y="100650"/>
              <a:ext cx="1171718" cy="1437505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578991" y="1603661"/>
            <a:ext cx="11713821" cy="819529"/>
            <a:chOff x="568103" y="1968709"/>
            <a:chExt cx="11713821" cy="819529"/>
          </a:xfrm>
        </p:grpSpPr>
        <p:grpSp>
          <p:nvGrpSpPr>
            <p:cNvPr id="32" name="Group 31"/>
            <p:cNvGrpSpPr/>
            <p:nvPr/>
          </p:nvGrpSpPr>
          <p:grpSpPr>
            <a:xfrm>
              <a:off x="568103" y="1991190"/>
              <a:ext cx="4744125" cy="797048"/>
              <a:chOff x="885966" y="1583465"/>
              <a:chExt cx="4955537" cy="797048"/>
            </a:xfrm>
          </p:grpSpPr>
          <p:sp>
            <p:nvSpPr>
              <p:cNvPr id="33" name="Hộp Văn bản 31">
                <a:extLst>
                  <a:ext uri="{FF2B5EF4-FFF2-40B4-BE49-F238E27FC236}">
                    <a16:creationId xmlns:a16="http://schemas.microsoft.com/office/drawing/2014/main" id="{FDA25A0E-6CA8-F627-9F54-C34A3E9BD581}"/>
                  </a:ext>
                </a:extLst>
              </p:cNvPr>
              <p:cNvSpPr txBox="1"/>
              <p:nvPr/>
            </p:nvSpPr>
            <p:spPr>
              <a:xfrm>
                <a:off x="1445884" y="1595683"/>
                <a:ext cx="4395619" cy="784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4500" dirty="0">
                    <a:solidFill>
                      <a:schemeClr val="bg2">
                        <a:lumMod val="25000"/>
                      </a:schemeClr>
                    </a:solidFill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610 + </a:t>
                </a:r>
                <a:r>
                  <a:rPr lang="pt-BR" sz="4500" dirty="0">
                    <a:solidFill>
                      <a:schemeClr val="accent1">
                        <a:lumMod val="75000"/>
                      </a:schemeClr>
                    </a:solidFill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.?.</a:t>
                </a:r>
                <a:r>
                  <a:rPr lang="pt-BR" sz="4500" dirty="0">
                    <a:solidFill>
                      <a:schemeClr val="bg2">
                        <a:lumMod val="25000"/>
                      </a:schemeClr>
                    </a:solidFill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 = 970</a:t>
                </a:r>
                <a:endParaRPr lang="en-US" sz="4500" dirty="0">
                  <a:solidFill>
                    <a:schemeClr val="bg2">
                      <a:lumMod val="25000"/>
                    </a:schemeClr>
                  </a:solidFill>
                  <a:ea typeface="Cambria" panose="02040503050406030204" pitchFamily="18" charset="0"/>
                </a:endParaRPr>
              </a:p>
            </p:txBody>
          </p:sp>
          <p:sp>
            <p:nvSpPr>
              <p:cNvPr id="34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885966" y="1583465"/>
                <a:ext cx="1099588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500" b="1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a)</a:t>
                </a:r>
                <a:endParaRPr lang="vi-VN" sz="4500" b="1" dirty="0">
                  <a:solidFill>
                    <a:srgbClr val="FF5050"/>
                  </a:solidFill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4796845" y="1991190"/>
              <a:ext cx="4071565" cy="797048"/>
              <a:chOff x="885966" y="1583465"/>
              <a:chExt cx="5300733" cy="797048"/>
            </a:xfrm>
          </p:grpSpPr>
          <p:sp>
            <p:nvSpPr>
              <p:cNvPr id="49" name="Hộp Văn bản 31">
                <a:extLst>
                  <a:ext uri="{FF2B5EF4-FFF2-40B4-BE49-F238E27FC236}">
                    <a16:creationId xmlns:a16="http://schemas.microsoft.com/office/drawing/2014/main" id="{FDA25A0E-6CA8-F627-9F54-C34A3E9BD581}"/>
                  </a:ext>
                </a:extLst>
              </p:cNvPr>
              <p:cNvSpPr txBox="1"/>
              <p:nvPr/>
            </p:nvSpPr>
            <p:spPr>
              <a:xfrm>
                <a:off x="1791081" y="1595683"/>
                <a:ext cx="4395618" cy="784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4500" dirty="0">
                    <a:solidFill>
                      <a:schemeClr val="bg2">
                        <a:lumMod val="25000"/>
                      </a:schemeClr>
                    </a:solidFill>
                    <a:ea typeface="Cambria" panose="02040503050406030204" pitchFamily="18" charset="0"/>
                    <a:cs typeface="Times New Roman" panose="02020603050405020304" pitchFamily="18" charset="0"/>
                  </a:rPr>
                  <a:t>4 x</a:t>
                </a:r>
                <a:r>
                  <a:rPr lang="pt-BR" sz="4500" dirty="0">
                    <a:solidFill>
                      <a:schemeClr val="bg2">
                        <a:lumMod val="25000"/>
                      </a:schemeClr>
                    </a:solidFill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4500" dirty="0">
                    <a:solidFill>
                      <a:schemeClr val="accent1">
                        <a:lumMod val="75000"/>
                      </a:schemeClr>
                    </a:solidFill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.?.</a:t>
                </a:r>
                <a:r>
                  <a:rPr lang="pt-BR" sz="4500" dirty="0">
                    <a:solidFill>
                      <a:schemeClr val="bg2">
                        <a:lumMod val="25000"/>
                      </a:schemeClr>
                    </a:solidFill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 = 80</a:t>
                </a:r>
                <a:endParaRPr lang="en-US" sz="4500" dirty="0">
                  <a:solidFill>
                    <a:schemeClr val="bg2">
                      <a:lumMod val="25000"/>
                    </a:schemeClr>
                  </a:solidFill>
                  <a:ea typeface="Cambria" panose="02040503050406030204" pitchFamily="18" charset="0"/>
                </a:endParaRPr>
              </a:p>
            </p:txBody>
          </p:sp>
          <p:sp>
            <p:nvSpPr>
              <p:cNvPr id="50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885966" y="1583465"/>
                <a:ext cx="1099587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500" b="1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b)</a:t>
                </a:r>
                <a:endParaRPr lang="vi-VN" sz="4500" b="1" dirty="0">
                  <a:solidFill>
                    <a:srgbClr val="FF5050"/>
                  </a:solidFill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8404941" y="1968709"/>
              <a:ext cx="3876983" cy="797048"/>
              <a:chOff x="885966" y="1583465"/>
              <a:chExt cx="5300733" cy="797048"/>
            </a:xfrm>
          </p:grpSpPr>
          <p:sp>
            <p:nvSpPr>
              <p:cNvPr id="63" name="Hộp Văn bản 31">
                <a:extLst>
                  <a:ext uri="{FF2B5EF4-FFF2-40B4-BE49-F238E27FC236}">
                    <a16:creationId xmlns:a16="http://schemas.microsoft.com/office/drawing/2014/main" id="{FDA25A0E-6CA8-F627-9F54-C34A3E9BD581}"/>
                  </a:ext>
                </a:extLst>
              </p:cNvPr>
              <p:cNvSpPr txBox="1"/>
              <p:nvPr/>
            </p:nvSpPr>
            <p:spPr>
              <a:xfrm>
                <a:off x="1791081" y="1595683"/>
                <a:ext cx="4395618" cy="784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4500" dirty="0">
                    <a:solidFill>
                      <a:schemeClr val="accent1">
                        <a:lumMod val="75000"/>
                      </a:schemeClr>
                    </a:solidFill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.?. </a:t>
                </a:r>
                <a:r>
                  <a:rPr lang="pt-BR" sz="4500" dirty="0">
                    <a:solidFill>
                      <a:srgbClr val="3B3838"/>
                    </a:solidFill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: 3</a:t>
                </a:r>
                <a:r>
                  <a:rPr lang="pt-BR" sz="4500" dirty="0">
                    <a:solidFill>
                      <a:schemeClr val="bg2">
                        <a:lumMod val="25000"/>
                      </a:schemeClr>
                    </a:solidFill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 = 70</a:t>
                </a:r>
                <a:endParaRPr lang="en-US" sz="4500" dirty="0">
                  <a:solidFill>
                    <a:schemeClr val="bg2">
                      <a:lumMod val="25000"/>
                    </a:schemeClr>
                  </a:solidFill>
                  <a:ea typeface="Cambria" panose="02040503050406030204" pitchFamily="18" charset="0"/>
                </a:endParaRPr>
              </a:p>
            </p:txBody>
          </p:sp>
          <p:sp>
            <p:nvSpPr>
              <p:cNvPr id="64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885966" y="1583465"/>
                <a:ext cx="1099588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500" b="1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c)</a:t>
                </a:r>
                <a:endParaRPr lang="vi-VN" sz="4500" b="1" dirty="0">
                  <a:solidFill>
                    <a:srgbClr val="FF5050"/>
                  </a:solidFill>
                </a:endParaRPr>
              </a:p>
            </p:txBody>
          </p:sp>
        </p:grpSp>
      </p:grpSp>
      <p:grpSp>
        <p:nvGrpSpPr>
          <p:cNvPr id="65" name="Nhóm 9">
            <a:extLst>
              <a:ext uri="{FF2B5EF4-FFF2-40B4-BE49-F238E27FC236}">
                <a16:creationId xmlns:a16="http://schemas.microsoft.com/office/drawing/2014/main" id="{6B94695C-3DC2-94BA-9F6D-F8C6864CD18A}"/>
              </a:ext>
            </a:extLst>
          </p:cNvPr>
          <p:cNvGrpSpPr/>
          <p:nvPr/>
        </p:nvGrpSpPr>
        <p:grpSpPr>
          <a:xfrm>
            <a:off x="6467316" y="1802770"/>
            <a:ext cx="5638213" cy="7903549"/>
            <a:chOff x="4179824" y="77141"/>
            <a:chExt cx="8266535" cy="35016199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80CD895-1644-EBD8-5EA1-6D7B0F792DC0}"/>
                </a:ext>
              </a:extLst>
            </p:cNvPr>
            <p:cNvSpPr txBox="1"/>
            <p:nvPr/>
          </p:nvSpPr>
          <p:spPr>
            <a:xfrm>
              <a:off x="4179824" y="77141"/>
              <a:ext cx="8252014" cy="34975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3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THỰC HIỆN</a:t>
              </a:r>
            </a:p>
          </p:txBody>
        </p:sp>
        <p:sp>
          <p:nvSpPr>
            <p:cNvPr id="67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4194347" y="117369"/>
              <a:ext cx="8252012" cy="34975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3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THỰC HIỆN</a:t>
              </a:r>
              <a:endParaRPr lang="en-US" sz="13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96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-8390041" y="2662518"/>
            <a:ext cx="6870523" cy="4639233"/>
            <a:chOff x="-80693" y="1515329"/>
            <a:chExt cx="7741529" cy="5342671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/>
          </p:blipFill>
          <p:spPr>
            <a:xfrm>
              <a:off x="-80693" y="1515329"/>
              <a:ext cx="3375212" cy="5342671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034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69023 -0.05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8" y="-2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50974"/>
          </a:xfrm>
          <a:custGeom>
            <a:avLst/>
            <a:gdLst>
              <a:gd name="connsiteX0" fmla="*/ 0 w 11526538"/>
              <a:gd name="connsiteY0" fmla="*/ 1075184 h 6450974"/>
              <a:gd name="connsiteX1" fmla="*/ 1075184 w 11526538"/>
              <a:gd name="connsiteY1" fmla="*/ 0 h 6450974"/>
              <a:gd name="connsiteX2" fmla="*/ 10451354 w 11526538"/>
              <a:gd name="connsiteY2" fmla="*/ 0 h 6450974"/>
              <a:gd name="connsiteX3" fmla="*/ 11526538 w 11526538"/>
              <a:gd name="connsiteY3" fmla="*/ 1075184 h 6450974"/>
              <a:gd name="connsiteX4" fmla="*/ 11526538 w 11526538"/>
              <a:gd name="connsiteY4" fmla="*/ 5375790 h 6450974"/>
              <a:gd name="connsiteX5" fmla="*/ 10451354 w 11526538"/>
              <a:gd name="connsiteY5" fmla="*/ 6450974 h 6450974"/>
              <a:gd name="connsiteX6" fmla="*/ 1075184 w 11526538"/>
              <a:gd name="connsiteY6" fmla="*/ 6450974 h 6450974"/>
              <a:gd name="connsiteX7" fmla="*/ 0 w 11526538"/>
              <a:gd name="connsiteY7" fmla="*/ 5375790 h 6450974"/>
              <a:gd name="connsiteX8" fmla="*/ 0 w 11526538"/>
              <a:gd name="connsiteY8" fmla="*/ 1075184 h 645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50974" fill="none" extrusionOk="0">
                <a:moveTo>
                  <a:pt x="0" y="1075184"/>
                </a:moveTo>
                <a:cubicBezTo>
                  <a:pt x="-73115" y="485922"/>
                  <a:pt x="463940" y="99006"/>
                  <a:pt x="1075184" y="0"/>
                </a:cubicBezTo>
                <a:cubicBezTo>
                  <a:pt x="4568327" y="77600"/>
                  <a:pt x="6788901" y="-27269"/>
                  <a:pt x="10451354" y="0"/>
                </a:cubicBezTo>
                <a:cubicBezTo>
                  <a:pt x="11070623" y="-33587"/>
                  <a:pt x="11605358" y="504580"/>
                  <a:pt x="11526538" y="1075184"/>
                </a:cubicBezTo>
                <a:cubicBezTo>
                  <a:pt x="11635538" y="2015059"/>
                  <a:pt x="11448329" y="4265148"/>
                  <a:pt x="11526538" y="5375790"/>
                </a:cubicBezTo>
                <a:cubicBezTo>
                  <a:pt x="11491150" y="5955754"/>
                  <a:pt x="10961762" y="6487755"/>
                  <a:pt x="10451354" y="6450974"/>
                </a:cubicBezTo>
                <a:cubicBezTo>
                  <a:pt x="8113012" y="6500151"/>
                  <a:pt x="2826921" y="6328272"/>
                  <a:pt x="1075184" y="6450974"/>
                </a:cubicBezTo>
                <a:cubicBezTo>
                  <a:pt x="470765" y="6532470"/>
                  <a:pt x="-10568" y="5978697"/>
                  <a:pt x="0" y="5375790"/>
                </a:cubicBezTo>
                <a:cubicBezTo>
                  <a:pt x="47022" y="3384443"/>
                  <a:pt x="104569" y="2174016"/>
                  <a:pt x="0" y="1075184"/>
                </a:cubicBezTo>
                <a:close/>
              </a:path>
              <a:path w="11526538" h="6450974" stroke="0" extrusionOk="0">
                <a:moveTo>
                  <a:pt x="0" y="1075184"/>
                </a:moveTo>
                <a:cubicBezTo>
                  <a:pt x="16215" y="479523"/>
                  <a:pt x="527570" y="-3082"/>
                  <a:pt x="1075184" y="0"/>
                </a:cubicBezTo>
                <a:cubicBezTo>
                  <a:pt x="2780225" y="-129276"/>
                  <a:pt x="8928244" y="-77778"/>
                  <a:pt x="10451354" y="0"/>
                </a:cubicBezTo>
                <a:cubicBezTo>
                  <a:pt x="11042355" y="-8950"/>
                  <a:pt x="11508250" y="586826"/>
                  <a:pt x="11526538" y="1075184"/>
                </a:cubicBezTo>
                <a:cubicBezTo>
                  <a:pt x="11608137" y="2603350"/>
                  <a:pt x="11680838" y="4825703"/>
                  <a:pt x="11526538" y="5375790"/>
                </a:cubicBezTo>
                <a:cubicBezTo>
                  <a:pt x="11566124" y="6053081"/>
                  <a:pt x="11012742" y="6461992"/>
                  <a:pt x="10451354" y="6450974"/>
                </a:cubicBezTo>
                <a:cubicBezTo>
                  <a:pt x="6198184" y="6495194"/>
                  <a:pt x="4793643" y="6421592"/>
                  <a:pt x="1075184" y="6450974"/>
                </a:cubicBezTo>
                <a:cubicBezTo>
                  <a:pt x="451707" y="6336977"/>
                  <a:pt x="-36692" y="5961118"/>
                  <a:pt x="0" y="5375790"/>
                </a:cubicBezTo>
                <a:cubicBezTo>
                  <a:pt x="-159954" y="4702079"/>
                  <a:pt x="22140" y="3206718"/>
                  <a:pt x="0" y="107518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03143" y="409972"/>
            <a:ext cx="4604166" cy="1015663"/>
            <a:chOff x="1187692" y="285276"/>
            <a:chExt cx="4604166" cy="1015663"/>
          </a:xfrm>
        </p:grpSpPr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40856" y="285276"/>
              <a:ext cx="38510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Số</a:t>
              </a:r>
              <a:r>
                <a:rPr lang="en-US" sz="6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?</a:t>
              </a:r>
              <a:endParaRPr lang="vi-VN" sz="6000" b="1" dirty="0">
                <a:solidFill>
                  <a:srgbClr val="FF5050"/>
                </a:solidFill>
              </a:endParaRPr>
            </a:p>
          </p:txBody>
        </p:sp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87692" y="457601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59385" y="450755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8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81200" y="1415998"/>
            <a:ext cx="4744125" cy="797048"/>
            <a:chOff x="885966" y="1583465"/>
            <a:chExt cx="4955537" cy="797048"/>
          </a:xfrm>
        </p:grpSpPr>
        <p:sp>
          <p:nvSpPr>
            <p:cNvPr id="33" name="Hộp Văn bản 31">
              <a:extLst>
                <a:ext uri="{FF2B5EF4-FFF2-40B4-BE49-F238E27FC236}">
                  <a16:creationId xmlns:a16="http://schemas.microsoft.com/office/drawing/2014/main" id="{FDA25A0E-6CA8-F627-9F54-C34A3E9BD581}"/>
                </a:ext>
              </a:extLst>
            </p:cNvPr>
            <p:cNvSpPr txBox="1"/>
            <p:nvPr/>
          </p:nvSpPr>
          <p:spPr>
            <a:xfrm>
              <a:off x="1445884" y="1595683"/>
              <a:ext cx="4395619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500" dirty="0">
                  <a:solidFill>
                    <a:schemeClr val="bg2">
                      <a:lumMod val="25000"/>
                    </a:schemeClr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610 +   </a:t>
              </a:r>
              <a:r>
                <a:rPr lang="pt-BR" sz="4500" dirty="0">
                  <a:solidFill>
                    <a:schemeClr val="accent1">
                      <a:lumMod val="75000"/>
                    </a:schemeClr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.?.</a:t>
              </a:r>
              <a:r>
                <a:rPr lang="pt-BR" sz="4500" dirty="0">
                  <a:solidFill>
                    <a:schemeClr val="bg2">
                      <a:lumMod val="25000"/>
                    </a:schemeClr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   = 970</a:t>
              </a:r>
              <a:endParaRPr lang="en-US" sz="4500" dirty="0">
                <a:solidFill>
                  <a:schemeClr val="bg2">
                    <a:lumMod val="25000"/>
                  </a:schemeClr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885966" y="1583465"/>
              <a:ext cx="109958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a)</a:t>
              </a:r>
              <a:endParaRPr lang="vi-VN" sz="4500" b="1" dirty="0">
                <a:solidFill>
                  <a:srgbClr val="FF5050"/>
                </a:solidFill>
              </a:endParaRPr>
            </a:p>
          </p:txBody>
        </p:sp>
      </p:grpSp>
      <p:sp>
        <p:nvSpPr>
          <p:cNvPr id="51" name="Hộp Văn bản 31">
            <a:extLst>
              <a:ext uri="{FF2B5EF4-FFF2-40B4-BE49-F238E27FC236}">
                <a16:creationId xmlns:a16="http://schemas.microsoft.com/office/drawing/2014/main" id="{FDA25A0E-6CA8-F627-9F54-C34A3E9BD581}"/>
              </a:ext>
            </a:extLst>
          </p:cNvPr>
          <p:cNvSpPr txBox="1"/>
          <p:nvPr/>
        </p:nvSpPr>
        <p:spPr>
          <a:xfrm>
            <a:off x="4392068" y="3455048"/>
            <a:ext cx="7235451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pt-BR" sz="4500" dirty="0">
                <a:solidFill>
                  <a:schemeClr val="bg2">
                    <a:lumMod val="2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Muốn tìm số hạng chưa biết ta lấy tổng trừ số hạng đã biết:</a:t>
            </a:r>
            <a:endParaRPr lang="en-US" sz="4500" dirty="0">
              <a:solidFill>
                <a:schemeClr val="bg2">
                  <a:lumMod val="25000"/>
                </a:schemeClr>
              </a:solidFill>
              <a:ea typeface="Cambria" panose="02040503050406030204" pitchFamily="18" charset="0"/>
            </a:endParaRPr>
          </a:p>
        </p:txBody>
      </p:sp>
      <p:sp>
        <p:nvSpPr>
          <p:cNvPr id="52" name="Hộp Văn bản 31">
            <a:extLst>
              <a:ext uri="{FF2B5EF4-FFF2-40B4-BE49-F238E27FC236}">
                <a16:creationId xmlns:a16="http://schemas.microsoft.com/office/drawing/2014/main" id="{FDA25A0E-6CA8-F627-9F54-C34A3E9BD581}"/>
              </a:ext>
            </a:extLst>
          </p:cNvPr>
          <p:cNvSpPr txBox="1"/>
          <p:nvPr/>
        </p:nvSpPr>
        <p:spPr>
          <a:xfrm>
            <a:off x="6315627" y="5551113"/>
            <a:ext cx="4011634" cy="784830"/>
          </a:xfrm>
          <a:prstGeom prst="rect">
            <a:avLst/>
          </a:prstGeom>
          <a:noFill/>
          <a:ln w="38100">
            <a:solidFill>
              <a:srgbClr val="FF505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500" dirty="0">
                <a:solidFill>
                  <a:srgbClr val="FF5050"/>
                </a:solidFill>
                <a:ea typeface="Cambria" panose="02040503050406030204" pitchFamily="18" charset="0"/>
              </a:rPr>
              <a:t>970 – 610 = 360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926933" y="610126"/>
            <a:ext cx="4958099" cy="2718337"/>
            <a:chOff x="5926933" y="610126"/>
            <a:chExt cx="4958099" cy="2718337"/>
          </a:xfrm>
        </p:grpSpPr>
        <p:sp>
          <p:nvSpPr>
            <p:cNvPr id="54" name="Hộp Văn bản 31">
              <a:extLst>
                <a:ext uri="{FF2B5EF4-FFF2-40B4-BE49-F238E27FC236}">
                  <a16:creationId xmlns:a16="http://schemas.microsoft.com/office/drawing/2014/main" id="{FDA25A0E-6CA8-F627-9F54-C34A3E9BD581}"/>
                </a:ext>
              </a:extLst>
            </p:cNvPr>
            <p:cNvSpPr txBox="1"/>
            <p:nvPr/>
          </p:nvSpPr>
          <p:spPr>
            <a:xfrm>
              <a:off x="6419639" y="1428216"/>
              <a:ext cx="4208094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500" dirty="0">
                  <a:solidFill>
                    <a:schemeClr val="bg2">
                      <a:lumMod val="25000"/>
                    </a:schemeClr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610 + </a:t>
              </a:r>
              <a:r>
                <a:rPr lang="pt-BR" sz="4500" dirty="0">
                  <a:solidFill>
                    <a:schemeClr val="accent1">
                      <a:lumMod val="75000"/>
                    </a:schemeClr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.?.</a:t>
              </a:r>
              <a:r>
                <a:rPr lang="pt-BR" sz="4500" dirty="0">
                  <a:solidFill>
                    <a:schemeClr val="bg2">
                      <a:lumMod val="25000"/>
                    </a:schemeClr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 = 970</a:t>
              </a:r>
              <a:endParaRPr lang="en-US" sz="4500" dirty="0">
                <a:solidFill>
                  <a:schemeClr val="bg2">
                    <a:lumMod val="25000"/>
                  </a:schemeClr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72" name="Hộp Văn bản 31">
              <a:extLst>
                <a:ext uri="{FF2B5EF4-FFF2-40B4-BE49-F238E27FC236}">
                  <a16:creationId xmlns:a16="http://schemas.microsoft.com/office/drawing/2014/main" id="{FDA25A0E-6CA8-F627-9F54-C34A3E9BD581}"/>
                </a:ext>
              </a:extLst>
            </p:cNvPr>
            <p:cNvSpPr txBox="1"/>
            <p:nvPr/>
          </p:nvSpPr>
          <p:spPr>
            <a:xfrm>
              <a:off x="5926933" y="2543633"/>
              <a:ext cx="2018143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500" dirty="0">
                  <a:solidFill>
                    <a:srgbClr val="FF5050"/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Số hạng</a:t>
              </a:r>
              <a:endParaRPr lang="en-US" sz="4500" dirty="0">
                <a:solidFill>
                  <a:srgbClr val="FF5050"/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73" name="Hộp Văn bản 31">
              <a:extLst>
                <a:ext uri="{FF2B5EF4-FFF2-40B4-BE49-F238E27FC236}">
                  <a16:creationId xmlns:a16="http://schemas.microsoft.com/office/drawing/2014/main" id="{FDA25A0E-6CA8-F627-9F54-C34A3E9BD581}"/>
                </a:ext>
              </a:extLst>
            </p:cNvPr>
            <p:cNvSpPr txBox="1"/>
            <p:nvPr/>
          </p:nvSpPr>
          <p:spPr>
            <a:xfrm>
              <a:off x="7349930" y="610126"/>
              <a:ext cx="2018143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500" dirty="0">
                  <a:solidFill>
                    <a:srgbClr val="FF5050"/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Số hạng</a:t>
              </a:r>
              <a:endParaRPr lang="en-US" sz="4500" dirty="0">
                <a:solidFill>
                  <a:srgbClr val="FF5050"/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74" name="Hộp Văn bản 31">
              <a:extLst>
                <a:ext uri="{FF2B5EF4-FFF2-40B4-BE49-F238E27FC236}">
                  <a16:creationId xmlns:a16="http://schemas.microsoft.com/office/drawing/2014/main" id="{FDA25A0E-6CA8-F627-9F54-C34A3E9BD581}"/>
                </a:ext>
              </a:extLst>
            </p:cNvPr>
            <p:cNvSpPr txBox="1"/>
            <p:nvPr/>
          </p:nvSpPr>
          <p:spPr>
            <a:xfrm>
              <a:off x="8866889" y="2543633"/>
              <a:ext cx="2018143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500" dirty="0">
                  <a:solidFill>
                    <a:srgbClr val="FF5050"/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Tổng</a:t>
              </a:r>
              <a:endParaRPr lang="en-US" sz="4500" dirty="0">
                <a:solidFill>
                  <a:srgbClr val="FF5050"/>
                </a:solidFill>
                <a:ea typeface="Cambria" panose="02040503050406030204" pitchFamily="18" charset="0"/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6909111" y="2027779"/>
              <a:ext cx="0" cy="774614"/>
            </a:xfrm>
            <a:prstGeom prst="line">
              <a:avLst/>
            </a:prstGeom>
            <a:ln w="38100">
              <a:solidFill>
                <a:srgbClr val="FF5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9576111" y="2027779"/>
              <a:ext cx="0" cy="774614"/>
            </a:xfrm>
            <a:prstGeom prst="line">
              <a:avLst/>
            </a:prstGeom>
            <a:ln w="38100">
              <a:solidFill>
                <a:srgbClr val="FF5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7945076" y="1197876"/>
              <a:ext cx="0" cy="781664"/>
            </a:xfrm>
            <a:prstGeom prst="line">
              <a:avLst/>
            </a:prstGeom>
            <a:ln w="38100">
              <a:solidFill>
                <a:srgbClr val="FF5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90"/>
          <a:stretch/>
        </p:blipFill>
        <p:spPr>
          <a:xfrm>
            <a:off x="1150066" y="1905938"/>
            <a:ext cx="2773136" cy="5268047"/>
          </a:xfrm>
          <a:prstGeom prst="rect">
            <a:avLst/>
          </a:prstGeom>
        </p:spPr>
      </p:pic>
      <p:sp>
        <p:nvSpPr>
          <p:cNvPr id="78" name="Hộp Văn bản 31">
            <a:extLst>
              <a:ext uri="{FF2B5EF4-FFF2-40B4-BE49-F238E27FC236}">
                <a16:creationId xmlns:a16="http://schemas.microsoft.com/office/drawing/2014/main" id="{FDA25A0E-6CA8-F627-9F54-C34A3E9BD581}"/>
              </a:ext>
            </a:extLst>
          </p:cNvPr>
          <p:cNvSpPr txBox="1"/>
          <p:nvPr/>
        </p:nvSpPr>
        <p:spPr>
          <a:xfrm>
            <a:off x="2071214" y="4539961"/>
            <a:ext cx="1142759" cy="7848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4500" dirty="0">
                <a:solidFill>
                  <a:schemeClr val="accent1">
                    <a:lumMod val="75000"/>
                  </a:schemeClr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360</a:t>
            </a:r>
            <a:r>
              <a:rPr lang="pt-BR" sz="4500" dirty="0">
                <a:solidFill>
                  <a:schemeClr val="bg2">
                    <a:lumMod val="25000"/>
                  </a:schemeClr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4500" dirty="0">
              <a:solidFill>
                <a:schemeClr val="bg2">
                  <a:lumMod val="25000"/>
                </a:schemeClr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62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05234 -0.4562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animBg="1"/>
      <p:bldP spid="78" grpId="0" animBg="1"/>
      <p:bldP spid="7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50974"/>
          </a:xfrm>
          <a:custGeom>
            <a:avLst/>
            <a:gdLst>
              <a:gd name="connsiteX0" fmla="*/ 0 w 11526538"/>
              <a:gd name="connsiteY0" fmla="*/ 1075184 h 6450974"/>
              <a:gd name="connsiteX1" fmla="*/ 1075184 w 11526538"/>
              <a:gd name="connsiteY1" fmla="*/ 0 h 6450974"/>
              <a:gd name="connsiteX2" fmla="*/ 10451354 w 11526538"/>
              <a:gd name="connsiteY2" fmla="*/ 0 h 6450974"/>
              <a:gd name="connsiteX3" fmla="*/ 11526538 w 11526538"/>
              <a:gd name="connsiteY3" fmla="*/ 1075184 h 6450974"/>
              <a:gd name="connsiteX4" fmla="*/ 11526538 w 11526538"/>
              <a:gd name="connsiteY4" fmla="*/ 5375790 h 6450974"/>
              <a:gd name="connsiteX5" fmla="*/ 10451354 w 11526538"/>
              <a:gd name="connsiteY5" fmla="*/ 6450974 h 6450974"/>
              <a:gd name="connsiteX6" fmla="*/ 1075184 w 11526538"/>
              <a:gd name="connsiteY6" fmla="*/ 6450974 h 6450974"/>
              <a:gd name="connsiteX7" fmla="*/ 0 w 11526538"/>
              <a:gd name="connsiteY7" fmla="*/ 5375790 h 6450974"/>
              <a:gd name="connsiteX8" fmla="*/ 0 w 11526538"/>
              <a:gd name="connsiteY8" fmla="*/ 1075184 h 645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50974" fill="none" extrusionOk="0">
                <a:moveTo>
                  <a:pt x="0" y="1075184"/>
                </a:moveTo>
                <a:cubicBezTo>
                  <a:pt x="-73115" y="485922"/>
                  <a:pt x="463940" y="99006"/>
                  <a:pt x="1075184" y="0"/>
                </a:cubicBezTo>
                <a:cubicBezTo>
                  <a:pt x="4568327" y="77600"/>
                  <a:pt x="6788901" y="-27269"/>
                  <a:pt x="10451354" y="0"/>
                </a:cubicBezTo>
                <a:cubicBezTo>
                  <a:pt x="11070623" y="-33587"/>
                  <a:pt x="11605358" y="504580"/>
                  <a:pt x="11526538" y="1075184"/>
                </a:cubicBezTo>
                <a:cubicBezTo>
                  <a:pt x="11635538" y="2015059"/>
                  <a:pt x="11448329" y="4265148"/>
                  <a:pt x="11526538" y="5375790"/>
                </a:cubicBezTo>
                <a:cubicBezTo>
                  <a:pt x="11491150" y="5955754"/>
                  <a:pt x="10961762" y="6487755"/>
                  <a:pt x="10451354" y="6450974"/>
                </a:cubicBezTo>
                <a:cubicBezTo>
                  <a:pt x="8113012" y="6500151"/>
                  <a:pt x="2826921" y="6328272"/>
                  <a:pt x="1075184" y="6450974"/>
                </a:cubicBezTo>
                <a:cubicBezTo>
                  <a:pt x="470765" y="6532470"/>
                  <a:pt x="-10568" y="5978697"/>
                  <a:pt x="0" y="5375790"/>
                </a:cubicBezTo>
                <a:cubicBezTo>
                  <a:pt x="47022" y="3384443"/>
                  <a:pt x="104569" y="2174016"/>
                  <a:pt x="0" y="1075184"/>
                </a:cubicBezTo>
                <a:close/>
              </a:path>
              <a:path w="11526538" h="6450974" stroke="0" extrusionOk="0">
                <a:moveTo>
                  <a:pt x="0" y="1075184"/>
                </a:moveTo>
                <a:cubicBezTo>
                  <a:pt x="16215" y="479523"/>
                  <a:pt x="527570" y="-3082"/>
                  <a:pt x="1075184" y="0"/>
                </a:cubicBezTo>
                <a:cubicBezTo>
                  <a:pt x="2780225" y="-129276"/>
                  <a:pt x="8928244" y="-77778"/>
                  <a:pt x="10451354" y="0"/>
                </a:cubicBezTo>
                <a:cubicBezTo>
                  <a:pt x="11042355" y="-8950"/>
                  <a:pt x="11508250" y="586826"/>
                  <a:pt x="11526538" y="1075184"/>
                </a:cubicBezTo>
                <a:cubicBezTo>
                  <a:pt x="11608137" y="2603350"/>
                  <a:pt x="11680838" y="4825703"/>
                  <a:pt x="11526538" y="5375790"/>
                </a:cubicBezTo>
                <a:cubicBezTo>
                  <a:pt x="11566124" y="6053081"/>
                  <a:pt x="11012742" y="6461992"/>
                  <a:pt x="10451354" y="6450974"/>
                </a:cubicBezTo>
                <a:cubicBezTo>
                  <a:pt x="6198184" y="6495194"/>
                  <a:pt x="4793643" y="6421592"/>
                  <a:pt x="1075184" y="6450974"/>
                </a:cubicBezTo>
                <a:cubicBezTo>
                  <a:pt x="451707" y="6336977"/>
                  <a:pt x="-36692" y="5961118"/>
                  <a:pt x="0" y="5375790"/>
                </a:cubicBezTo>
                <a:cubicBezTo>
                  <a:pt x="-159954" y="4702079"/>
                  <a:pt x="22140" y="3206718"/>
                  <a:pt x="0" y="107518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03143" y="409972"/>
            <a:ext cx="4604166" cy="1015663"/>
            <a:chOff x="1187692" y="285276"/>
            <a:chExt cx="4604166" cy="1015663"/>
          </a:xfrm>
        </p:grpSpPr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40856" y="285276"/>
              <a:ext cx="38510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Số</a:t>
              </a:r>
              <a:r>
                <a:rPr lang="en-US" sz="6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?</a:t>
              </a:r>
              <a:endParaRPr lang="vi-VN" sz="6000" b="1" dirty="0">
                <a:solidFill>
                  <a:srgbClr val="FF5050"/>
                </a:solidFill>
              </a:endParaRPr>
            </a:p>
          </p:txBody>
        </p:sp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87692" y="457601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59385" y="450755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8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81200" y="1415998"/>
            <a:ext cx="4862256" cy="797048"/>
            <a:chOff x="885966" y="1583465"/>
            <a:chExt cx="5078932" cy="797048"/>
          </a:xfrm>
        </p:grpSpPr>
        <p:sp>
          <p:nvSpPr>
            <p:cNvPr id="33" name="Hộp Văn bản 31">
              <a:extLst>
                <a:ext uri="{FF2B5EF4-FFF2-40B4-BE49-F238E27FC236}">
                  <a16:creationId xmlns:a16="http://schemas.microsoft.com/office/drawing/2014/main" id="{FDA25A0E-6CA8-F627-9F54-C34A3E9BD581}"/>
                </a:ext>
              </a:extLst>
            </p:cNvPr>
            <p:cNvSpPr txBox="1"/>
            <p:nvPr/>
          </p:nvSpPr>
          <p:spPr>
            <a:xfrm>
              <a:off x="1569279" y="1595683"/>
              <a:ext cx="4395619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500" dirty="0">
                  <a:solidFill>
                    <a:schemeClr val="bg2">
                      <a:lumMod val="25000"/>
                    </a:schemeClr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r>
                <a:rPr lang="pt-BR" sz="4500" dirty="0">
                  <a:solidFill>
                    <a:schemeClr val="bg2">
                      <a:lumMod val="25000"/>
                    </a:schemeClr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4500" dirty="0">
                  <a:solidFill>
                    <a:schemeClr val="bg2">
                      <a:lumMod val="25000"/>
                    </a:schemeClr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x</a:t>
              </a:r>
              <a:r>
                <a:rPr lang="pt-BR" sz="4500" dirty="0">
                  <a:solidFill>
                    <a:schemeClr val="bg2">
                      <a:lumMod val="25000"/>
                    </a:schemeClr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4500" dirty="0">
                  <a:solidFill>
                    <a:schemeClr val="accent1">
                      <a:lumMod val="75000"/>
                    </a:schemeClr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.?.</a:t>
              </a:r>
              <a:r>
                <a:rPr lang="pt-BR" sz="4500" dirty="0">
                  <a:solidFill>
                    <a:schemeClr val="bg2">
                      <a:lumMod val="25000"/>
                    </a:schemeClr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 = 80</a:t>
              </a:r>
              <a:endParaRPr lang="en-US" sz="4500" dirty="0">
                <a:solidFill>
                  <a:schemeClr val="bg2">
                    <a:lumMod val="25000"/>
                  </a:schemeClr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885966" y="1583465"/>
              <a:ext cx="109958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a)</a:t>
              </a:r>
              <a:endParaRPr lang="vi-VN" sz="4500" b="1" dirty="0">
                <a:solidFill>
                  <a:srgbClr val="FF5050"/>
                </a:solidFill>
              </a:endParaRPr>
            </a:p>
          </p:txBody>
        </p:sp>
      </p:grpSp>
      <p:sp>
        <p:nvSpPr>
          <p:cNvPr id="51" name="Hộp Văn bản 31">
            <a:extLst>
              <a:ext uri="{FF2B5EF4-FFF2-40B4-BE49-F238E27FC236}">
                <a16:creationId xmlns:a16="http://schemas.microsoft.com/office/drawing/2014/main" id="{FDA25A0E-6CA8-F627-9F54-C34A3E9BD581}"/>
              </a:ext>
            </a:extLst>
          </p:cNvPr>
          <p:cNvSpPr txBox="1"/>
          <p:nvPr/>
        </p:nvSpPr>
        <p:spPr>
          <a:xfrm>
            <a:off x="4392068" y="3455048"/>
            <a:ext cx="7235451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pt-BR" sz="4500" dirty="0">
                <a:solidFill>
                  <a:schemeClr val="bg2">
                    <a:lumMod val="2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Muốn tìm thừa số chưa biết ta lấy tích chia cho thừa số đã biết:</a:t>
            </a:r>
            <a:endParaRPr lang="en-US" sz="4500" dirty="0">
              <a:solidFill>
                <a:schemeClr val="bg2">
                  <a:lumMod val="25000"/>
                </a:schemeClr>
              </a:solidFill>
              <a:ea typeface="Cambria" panose="02040503050406030204" pitchFamily="18" charset="0"/>
            </a:endParaRPr>
          </a:p>
        </p:txBody>
      </p:sp>
      <p:sp>
        <p:nvSpPr>
          <p:cNvPr id="52" name="Hộp Văn bản 31">
            <a:extLst>
              <a:ext uri="{FF2B5EF4-FFF2-40B4-BE49-F238E27FC236}">
                <a16:creationId xmlns:a16="http://schemas.microsoft.com/office/drawing/2014/main" id="{FDA25A0E-6CA8-F627-9F54-C34A3E9BD581}"/>
              </a:ext>
            </a:extLst>
          </p:cNvPr>
          <p:cNvSpPr txBox="1"/>
          <p:nvPr/>
        </p:nvSpPr>
        <p:spPr>
          <a:xfrm>
            <a:off x="6621732" y="5571413"/>
            <a:ext cx="2776122" cy="784830"/>
          </a:xfrm>
          <a:prstGeom prst="rect">
            <a:avLst/>
          </a:prstGeom>
          <a:noFill/>
          <a:ln w="38100">
            <a:solidFill>
              <a:srgbClr val="FF505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500" dirty="0">
                <a:solidFill>
                  <a:srgbClr val="FF5050"/>
                </a:solidFill>
                <a:ea typeface="Cambria" panose="02040503050406030204" pitchFamily="18" charset="0"/>
              </a:rPr>
              <a:t>80 : 4 = 20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926933" y="558629"/>
            <a:ext cx="4700800" cy="2781938"/>
            <a:chOff x="5926933" y="558629"/>
            <a:chExt cx="4700800" cy="2781938"/>
          </a:xfrm>
        </p:grpSpPr>
        <p:sp>
          <p:nvSpPr>
            <p:cNvPr id="54" name="Hộp Văn bản 31">
              <a:extLst>
                <a:ext uri="{FF2B5EF4-FFF2-40B4-BE49-F238E27FC236}">
                  <a16:creationId xmlns:a16="http://schemas.microsoft.com/office/drawing/2014/main" id="{FDA25A0E-6CA8-F627-9F54-C34A3E9BD581}"/>
                </a:ext>
              </a:extLst>
            </p:cNvPr>
            <p:cNvSpPr txBox="1"/>
            <p:nvPr/>
          </p:nvSpPr>
          <p:spPr>
            <a:xfrm>
              <a:off x="6419639" y="1428216"/>
              <a:ext cx="4208094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500" dirty="0">
                  <a:solidFill>
                    <a:schemeClr val="bg2">
                      <a:lumMod val="25000"/>
                    </a:schemeClr>
                  </a:solidFill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r>
                <a:rPr lang="pt-BR" sz="4500" dirty="0">
                  <a:solidFill>
                    <a:schemeClr val="bg2">
                      <a:lumMod val="25000"/>
                    </a:schemeClr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 x </a:t>
              </a:r>
              <a:r>
                <a:rPr lang="pt-BR" sz="4500" dirty="0">
                  <a:solidFill>
                    <a:schemeClr val="accent1">
                      <a:lumMod val="75000"/>
                    </a:schemeClr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.?.</a:t>
              </a:r>
              <a:r>
                <a:rPr lang="pt-BR" sz="4500" dirty="0">
                  <a:solidFill>
                    <a:schemeClr val="bg2">
                      <a:lumMod val="25000"/>
                    </a:schemeClr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 = 80</a:t>
              </a:r>
              <a:endParaRPr lang="en-US" sz="4500" dirty="0">
                <a:solidFill>
                  <a:schemeClr val="bg2">
                    <a:lumMod val="25000"/>
                  </a:schemeClr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72" name="Hộp Văn bản 31">
              <a:extLst>
                <a:ext uri="{FF2B5EF4-FFF2-40B4-BE49-F238E27FC236}">
                  <a16:creationId xmlns:a16="http://schemas.microsoft.com/office/drawing/2014/main" id="{FDA25A0E-6CA8-F627-9F54-C34A3E9BD581}"/>
                </a:ext>
              </a:extLst>
            </p:cNvPr>
            <p:cNvSpPr txBox="1"/>
            <p:nvPr/>
          </p:nvSpPr>
          <p:spPr>
            <a:xfrm>
              <a:off x="5926933" y="2543633"/>
              <a:ext cx="2340258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500" dirty="0">
                  <a:solidFill>
                    <a:srgbClr val="FF5050"/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Thừa số</a:t>
              </a:r>
              <a:endParaRPr lang="en-US" sz="4500" dirty="0">
                <a:solidFill>
                  <a:srgbClr val="FF5050"/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73" name="Hộp Văn bản 31">
              <a:extLst>
                <a:ext uri="{FF2B5EF4-FFF2-40B4-BE49-F238E27FC236}">
                  <a16:creationId xmlns:a16="http://schemas.microsoft.com/office/drawing/2014/main" id="{FDA25A0E-6CA8-F627-9F54-C34A3E9BD581}"/>
                </a:ext>
              </a:extLst>
            </p:cNvPr>
            <p:cNvSpPr txBox="1"/>
            <p:nvPr/>
          </p:nvSpPr>
          <p:spPr>
            <a:xfrm>
              <a:off x="6980479" y="558629"/>
              <a:ext cx="2226181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500" dirty="0">
                  <a:solidFill>
                    <a:srgbClr val="FF5050"/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Thừa số</a:t>
              </a:r>
              <a:endParaRPr lang="en-US" sz="4500" dirty="0">
                <a:solidFill>
                  <a:srgbClr val="FF5050"/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74" name="Hộp Văn bản 31">
              <a:extLst>
                <a:ext uri="{FF2B5EF4-FFF2-40B4-BE49-F238E27FC236}">
                  <a16:creationId xmlns:a16="http://schemas.microsoft.com/office/drawing/2014/main" id="{FDA25A0E-6CA8-F627-9F54-C34A3E9BD581}"/>
                </a:ext>
              </a:extLst>
            </p:cNvPr>
            <p:cNvSpPr txBox="1"/>
            <p:nvPr/>
          </p:nvSpPr>
          <p:spPr>
            <a:xfrm>
              <a:off x="8207095" y="2555737"/>
              <a:ext cx="2018143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500" dirty="0">
                  <a:solidFill>
                    <a:srgbClr val="FF5050"/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endParaRPr lang="en-US" sz="4500" dirty="0">
                <a:solidFill>
                  <a:srgbClr val="FF5050"/>
                </a:solidFill>
                <a:ea typeface="Cambria" panose="02040503050406030204" pitchFamily="18" charset="0"/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6909111" y="2027779"/>
              <a:ext cx="0" cy="774614"/>
            </a:xfrm>
            <a:prstGeom prst="line">
              <a:avLst/>
            </a:prstGeom>
            <a:ln w="38100">
              <a:solidFill>
                <a:srgbClr val="FF5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8681460" y="1987275"/>
              <a:ext cx="0" cy="774614"/>
            </a:xfrm>
            <a:prstGeom prst="line">
              <a:avLst/>
            </a:prstGeom>
            <a:ln w="38100">
              <a:solidFill>
                <a:srgbClr val="FF5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7575625" y="1146379"/>
              <a:ext cx="0" cy="781664"/>
            </a:xfrm>
            <a:prstGeom prst="line">
              <a:avLst/>
            </a:prstGeom>
            <a:ln w="38100">
              <a:solidFill>
                <a:srgbClr val="FF5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4" t="2728" r="29011" b="8973"/>
          <a:stretch/>
        </p:blipFill>
        <p:spPr>
          <a:xfrm>
            <a:off x="709325" y="1908132"/>
            <a:ext cx="3892731" cy="4651616"/>
          </a:xfrm>
          <a:prstGeom prst="rect">
            <a:avLst/>
          </a:prstGeom>
        </p:spPr>
      </p:pic>
      <p:sp>
        <p:nvSpPr>
          <p:cNvPr id="78" name="Hộp Văn bản 31">
            <a:extLst>
              <a:ext uri="{FF2B5EF4-FFF2-40B4-BE49-F238E27FC236}">
                <a16:creationId xmlns:a16="http://schemas.microsoft.com/office/drawing/2014/main" id="{FDA25A0E-6CA8-F627-9F54-C34A3E9BD581}"/>
              </a:ext>
            </a:extLst>
          </p:cNvPr>
          <p:cNvSpPr txBox="1"/>
          <p:nvPr/>
        </p:nvSpPr>
        <p:spPr>
          <a:xfrm>
            <a:off x="2234788" y="4539960"/>
            <a:ext cx="841803" cy="7848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4500" dirty="0">
                <a:solidFill>
                  <a:schemeClr val="accent1">
                    <a:lumMod val="75000"/>
                  </a:schemeClr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20</a:t>
            </a:r>
            <a:endParaRPr lang="en-US" sz="4500" dirty="0">
              <a:solidFill>
                <a:schemeClr val="bg2">
                  <a:lumMod val="25000"/>
                </a:schemeClr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1997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0.00899 -0.4608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animBg="1"/>
      <p:bldP spid="78" grpId="0" animBg="1"/>
      <p:bldP spid="7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50974"/>
          </a:xfrm>
          <a:custGeom>
            <a:avLst/>
            <a:gdLst>
              <a:gd name="connsiteX0" fmla="*/ 0 w 11526538"/>
              <a:gd name="connsiteY0" fmla="*/ 1075184 h 6450974"/>
              <a:gd name="connsiteX1" fmla="*/ 1075184 w 11526538"/>
              <a:gd name="connsiteY1" fmla="*/ 0 h 6450974"/>
              <a:gd name="connsiteX2" fmla="*/ 10451354 w 11526538"/>
              <a:gd name="connsiteY2" fmla="*/ 0 h 6450974"/>
              <a:gd name="connsiteX3" fmla="*/ 11526538 w 11526538"/>
              <a:gd name="connsiteY3" fmla="*/ 1075184 h 6450974"/>
              <a:gd name="connsiteX4" fmla="*/ 11526538 w 11526538"/>
              <a:gd name="connsiteY4" fmla="*/ 5375790 h 6450974"/>
              <a:gd name="connsiteX5" fmla="*/ 10451354 w 11526538"/>
              <a:gd name="connsiteY5" fmla="*/ 6450974 h 6450974"/>
              <a:gd name="connsiteX6" fmla="*/ 1075184 w 11526538"/>
              <a:gd name="connsiteY6" fmla="*/ 6450974 h 6450974"/>
              <a:gd name="connsiteX7" fmla="*/ 0 w 11526538"/>
              <a:gd name="connsiteY7" fmla="*/ 5375790 h 6450974"/>
              <a:gd name="connsiteX8" fmla="*/ 0 w 11526538"/>
              <a:gd name="connsiteY8" fmla="*/ 1075184 h 645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50974" fill="none" extrusionOk="0">
                <a:moveTo>
                  <a:pt x="0" y="1075184"/>
                </a:moveTo>
                <a:cubicBezTo>
                  <a:pt x="-73115" y="485922"/>
                  <a:pt x="463940" y="99006"/>
                  <a:pt x="1075184" y="0"/>
                </a:cubicBezTo>
                <a:cubicBezTo>
                  <a:pt x="4568327" y="77600"/>
                  <a:pt x="6788901" y="-27269"/>
                  <a:pt x="10451354" y="0"/>
                </a:cubicBezTo>
                <a:cubicBezTo>
                  <a:pt x="11070623" y="-33587"/>
                  <a:pt x="11605358" y="504580"/>
                  <a:pt x="11526538" y="1075184"/>
                </a:cubicBezTo>
                <a:cubicBezTo>
                  <a:pt x="11635538" y="2015059"/>
                  <a:pt x="11448329" y="4265148"/>
                  <a:pt x="11526538" y="5375790"/>
                </a:cubicBezTo>
                <a:cubicBezTo>
                  <a:pt x="11491150" y="5955754"/>
                  <a:pt x="10961762" y="6487755"/>
                  <a:pt x="10451354" y="6450974"/>
                </a:cubicBezTo>
                <a:cubicBezTo>
                  <a:pt x="8113012" y="6500151"/>
                  <a:pt x="2826921" y="6328272"/>
                  <a:pt x="1075184" y="6450974"/>
                </a:cubicBezTo>
                <a:cubicBezTo>
                  <a:pt x="470765" y="6532470"/>
                  <a:pt x="-10568" y="5978697"/>
                  <a:pt x="0" y="5375790"/>
                </a:cubicBezTo>
                <a:cubicBezTo>
                  <a:pt x="47022" y="3384443"/>
                  <a:pt x="104569" y="2174016"/>
                  <a:pt x="0" y="1075184"/>
                </a:cubicBezTo>
                <a:close/>
              </a:path>
              <a:path w="11526538" h="6450974" stroke="0" extrusionOk="0">
                <a:moveTo>
                  <a:pt x="0" y="1075184"/>
                </a:moveTo>
                <a:cubicBezTo>
                  <a:pt x="16215" y="479523"/>
                  <a:pt x="527570" y="-3082"/>
                  <a:pt x="1075184" y="0"/>
                </a:cubicBezTo>
                <a:cubicBezTo>
                  <a:pt x="2780225" y="-129276"/>
                  <a:pt x="8928244" y="-77778"/>
                  <a:pt x="10451354" y="0"/>
                </a:cubicBezTo>
                <a:cubicBezTo>
                  <a:pt x="11042355" y="-8950"/>
                  <a:pt x="11508250" y="586826"/>
                  <a:pt x="11526538" y="1075184"/>
                </a:cubicBezTo>
                <a:cubicBezTo>
                  <a:pt x="11608137" y="2603350"/>
                  <a:pt x="11680838" y="4825703"/>
                  <a:pt x="11526538" y="5375790"/>
                </a:cubicBezTo>
                <a:cubicBezTo>
                  <a:pt x="11566124" y="6053081"/>
                  <a:pt x="11012742" y="6461992"/>
                  <a:pt x="10451354" y="6450974"/>
                </a:cubicBezTo>
                <a:cubicBezTo>
                  <a:pt x="6198184" y="6495194"/>
                  <a:pt x="4793643" y="6421592"/>
                  <a:pt x="1075184" y="6450974"/>
                </a:cubicBezTo>
                <a:cubicBezTo>
                  <a:pt x="451707" y="6336977"/>
                  <a:pt x="-36692" y="5961118"/>
                  <a:pt x="0" y="5375790"/>
                </a:cubicBezTo>
                <a:cubicBezTo>
                  <a:pt x="-159954" y="4702079"/>
                  <a:pt x="22140" y="3206718"/>
                  <a:pt x="0" y="107518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03143" y="409972"/>
            <a:ext cx="4604166" cy="1015663"/>
            <a:chOff x="1187692" y="285276"/>
            <a:chExt cx="4604166" cy="1015663"/>
          </a:xfrm>
        </p:grpSpPr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40856" y="285276"/>
              <a:ext cx="38510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Số</a:t>
              </a:r>
              <a:r>
                <a:rPr lang="en-US" sz="6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?</a:t>
              </a:r>
              <a:endParaRPr lang="vi-VN" sz="6000" b="1" dirty="0">
                <a:solidFill>
                  <a:srgbClr val="FF5050"/>
                </a:solidFill>
              </a:endParaRPr>
            </a:p>
          </p:txBody>
        </p:sp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87692" y="457601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59385" y="450755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8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81200" y="1415998"/>
            <a:ext cx="4942289" cy="797048"/>
            <a:chOff x="885966" y="1583465"/>
            <a:chExt cx="5162531" cy="797048"/>
          </a:xfrm>
        </p:grpSpPr>
        <p:sp>
          <p:nvSpPr>
            <p:cNvPr id="33" name="Hộp Văn bản 31">
              <a:extLst>
                <a:ext uri="{FF2B5EF4-FFF2-40B4-BE49-F238E27FC236}">
                  <a16:creationId xmlns:a16="http://schemas.microsoft.com/office/drawing/2014/main" id="{FDA25A0E-6CA8-F627-9F54-C34A3E9BD581}"/>
                </a:ext>
              </a:extLst>
            </p:cNvPr>
            <p:cNvSpPr txBox="1"/>
            <p:nvPr/>
          </p:nvSpPr>
          <p:spPr>
            <a:xfrm>
              <a:off x="1652878" y="1595683"/>
              <a:ext cx="4395619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500" dirty="0">
                  <a:solidFill>
                    <a:schemeClr val="accent1">
                      <a:lumMod val="75000"/>
                    </a:schemeClr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.?.  </a:t>
              </a:r>
              <a:r>
                <a:rPr lang="pt-BR" sz="4500" dirty="0">
                  <a:solidFill>
                    <a:srgbClr val="3B3838"/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: 3</a:t>
              </a:r>
              <a:r>
                <a:rPr lang="pt-BR" sz="4500" dirty="0">
                  <a:solidFill>
                    <a:schemeClr val="bg2">
                      <a:lumMod val="25000"/>
                    </a:schemeClr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 = 70</a:t>
              </a:r>
              <a:endParaRPr lang="en-US" sz="4500" dirty="0">
                <a:solidFill>
                  <a:schemeClr val="bg2">
                    <a:lumMod val="25000"/>
                  </a:schemeClr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885966" y="1583465"/>
              <a:ext cx="109958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a)</a:t>
              </a:r>
              <a:endParaRPr lang="vi-VN" sz="4500" b="1" dirty="0">
                <a:solidFill>
                  <a:srgbClr val="FF5050"/>
                </a:solidFill>
              </a:endParaRPr>
            </a:p>
          </p:txBody>
        </p:sp>
      </p:grpSp>
      <p:sp>
        <p:nvSpPr>
          <p:cNvPr id="51" name="Hộp Văn bản 31">
            <a:extLst>
              <a:ext uri="{FF2B5EF4-FFF2-40B4-BE49-F238E27FC236}">
                <a16:creationId xmlns:a16="http://schemas.microsoft.com/office/drawing/2014/main" id="{FDA25A0E-6CA8-F627-9F54-C34A3E9BD581}"/>
              </a:ext>
            </a:extLst>
          </p:cNvPr>
          <p:cNvSpPr txBox="1"/>
          <p:nvPr/>
        </p:nvSpPr>
        <p:spPr>
          <a:xfrm>
            <a:off x="4392068" y="3455048"/>
            <a:ext cx="72354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pt-BR" sz="4500" dirty="0">
                <a:solidFill>
                  <a:schemeClr val="bg2">
                    <a:lumMod val="25000"/>
                  </a:schemeClr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Muốn tìm số bị chia ta lấy thương nhân với số chia:</a:t>
            </a:r>
            <a:endParaRPr lang="en-US" sz="4500" dirty="0">
              <a:solidFill>
                <a:schemeClr val="bg2">
                  <a:lumMod val="25000"/>
                </a:schemeClr>
              </a:solidFill>
              <a:ea typeface="Cambria" panose="02040503050406030204" pitchFamily="18" charset="0"/>
            </a:endParaRPr>
          </a:p>
        </p:txBody>
      </p:sp>
      <p:sp>
        <p:nvSpPr>
          <p:cNvPr id="52" name="Hộp Văn bản 31">
            <a:extLst>
              <a:ext uri="{FF2B5EF4-FFF2-40B4-BE49-F238E27FC236}">
                <a16:creationId xmlns:a16="http://schemas.microsoft.com/office/drawing/2014/main" id="{FDA25A0E-6CA8-F627-9F54-C34A3E9BD581}"/>
              </a:ext>
            </a:extLst>
          </p:cNvPr>
          <p:cNvSpPr txBox="1"/>
          <p:nvPr/>
        </p:nvSpPr>
        <p:spPr>
          <a:xfrm>
            <a:off x="6691450" y="5104120"/>
            <a:ext cx="3092630" cy="784830"/>
          </a:xfrm>
          <a:prstGeom prst="rect">
            <a:avLst/>
          </a:prstGeom>
          <a:noFill/>
          <a:ln w="38100">
            <a:solidFill>
              <a:srgbClr val="FF505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500" dirty="0">
                <a:solidFill>
                  <a:srgbClr val="FF5050"/>
                </a:solidFill>
                <a:ea typeface="Cambria" panose="02040503050406030204" pitchFamily="18" charset="0"/>
              </a:rPr>
              <a:t>70 x 3 = 210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607309" y="558629"/>
            <a:ext cx="5020424" cy="2781938"/>
            <a:chOff x="5607309" y="558629"/>
            <a:chExt cx="5020424" cy="2781938"/>
          </a:xfrm>
        </p:grpSpPr>
        <p:sp>
          <p:nvSpPr>
            <p:cNvPr id="54" name="Hộp Văn bản 31">
              <a:extLst>
                <a:ext uri="{FF2B5EF4-FFF2-40B4-BE49-F238E27FC236}">
                  <a16:creationId xmlns:a16="http://schemas.microsoft.com/office/drawing/2014/main" id="{FDA25A0E-6CA8-F627-9F54-C34A3E9BD581}"/>
                </a:ext>
              </a:extLst>
            </p:cNvPr>
            <p:cNvSpPr txBox="1"/>
            <p:nvPr/>
          </p:nvSpPr>
          <p:spPr>
            <a:xfrm>
              <a:off x="6419639" y="1428216"/>
              <a:ext cx="4208094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500" dirty="0">
                  <a:solidFill>
                    <a:schemeClr val="accent1">
                      <a:lumMod val="75000"/>
                    </a:schemeClr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.?. </a:t>
              </a:r>
              <a:r>
                <a:rPr lang="pt-BR" sz="4500" dirty="0">
                  <a:solidFill>
                    <a:srgbClr val="3B3838"/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: 3</a:t>
              </a:r>
              <a:r>
                <a:rPr lang="pt-BR" sz="4500" dirty="0">
                  <a:solidFill>
                    <a:schemeClr val="bg2">
                      <a:lumMod val="25000"/>
                    </a:schemeClr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 = 70</a:t>
              </a:r>
              <a:endParaRPr lang="en-US" sz="4500" dirty="0">
                <a:solidFill>
                  <a:schemeClr val="bg2">
                    <a:lumMod val="25000"/>
                  </a:schemeClr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72" name="Hộp Văn bản 31">
              <a:extLst>
                <a:ext uri="{FF2B5EF4-FFF2-40B4-BE49-F238E27FC236}">
                  <a16:creationId xmlns:a16="http://schemas.microsoft.com/office/drawing/2014/main" id="{FDA25A0E-6CA8-F627-9F54-C34A3E9BD581}"/>
                </a:ext>
              </a:extLst>
            </p:cNvPr>
            <p:cNvSpPr txBox="1"/>
            <p:nvPr/>
          </p:nvSpPr>
          <p:spPr>
            <a:xfrm>
              <a:off x="5607309" y="2547388"/>
              <a:ext cx="2472202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500" dirty="0">
                  <a:solidFill>
                    <a:srgbClr val="FF5050"/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Số bị chia</a:t>
              </a:r>
              <a:endParaRPr lang="en-US" sz="4500" dirty="0">
                <a:solidFill>
                  <a:srgbClr val="FF5050"/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73" name="Hộp Văn bản 31">
              <a:extLst>
                <a:ext uri="{FF2B5EF4-FFF2-40B4-BE49-F238E27FC236}">
                  <a16:creationId xmlns:a16="http://schemas.microsoft.com/office/drawing/2014/main" id="{FDA25A0E-6CA8-F627-9F54-C34A3E9BD581}"/>
                </a:ext>
              </a:extLst>
            </p:cNvPr>
            <p:cNvSpPr txBox="1"/>
            <p:nvPr/>
          </p:nvSpPr>
          <p:spPr>
            <a:xfrm>
              <a:off x="6980479" y="558629"/>
              <a:ext cx="2226181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500" dirty="0">
                  <a:solidFill>
                    <a:srgbClr val="FF5050"/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Số chia</a:t>
              </a:r>
              <a:endParaRPr lang="en-US" sz="4500" dirty="0">
                <a:solidFill>
                  <a:srgbClr val="FF5050"/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74" name="Hộp Văn bản 31">
              <a:extLst>
                <a:ext uri="{FF2B5EF4-FFF2-40B4-BE49-F238E27FC236}">
                  <a16:creationId xmlns:a16="http://schemas.microsoft.com/office/drawing/2014/main" id="{FDA25A0E-6CA8-F627-9F54-C34A3E9BD581}"/>
                </a:ext>
              </a:extLst>
            </p:cNvPr>
            <p:cNvSpPr txBox="1"/>
            <p:nvPr/>
          </p:nvSpPr>
          <p:spPr>
            <a:xfrm>
              <a:off x="8207095" y="2555737"/>
              <a:ext cx="2018143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500" dirty="0">
                  <a:solidFill>
                    <a:srgbClr val="FF5050"/>
                  </a:solidFill>
                  <a:effectLst/>
                  <a:ea typeface="Cambria" panose="02040503050406030204" pitchFamily="18" charset="0"/>
                  <a:cs typeface="Times New Roman" panose="02020603050405020304" pitchFamily="18" charset="0"/>
                </a:rPr>
                <a:t>Thương</a:t>
              </a:r>
              <a:endParaRPr lang="en-US" sz="4500" dirty="0">
                <a:solidFill>
                  <a:srgbClr val="FF5050"/>
                </a:solidFill>
                <a:ea typeface="Cambria" panose="02040503050406030204" pitchFamily="18" charset="0"/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6909111" y="2027779"/>
              <a:ext cx="0" cy="774614"/>
            </a:xfrm>
            <a:prstGeom prst="line">
              <a:avLst/>
            </a:prstGeom>
            <a:ln w="38100">
              <a:solidFill>
                <a:srgbClr val="FF5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8681460" y="1987275"/>
              <a:ext cx="0" cy="774614"/>
            </a:xfrm>
            <a:prstGeom prst="line">
              <a:avLst/>
            </a:prstGeom>
            <a:ln w="38100">
              <a:solidFill>
                <a:srgbClr val="FF5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7575625" y="1146379"/>
              <a:ext cx="832" cy="525667"/>
            </a:xfrm>
            <a:prstGeom prst="line">
              <a:avLst/>
            </a:prstGeom>
            <a:ln w="38100">
              <a:solidFill>
                <a:srgbClr val="FF5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8" t="8781" r="5014" b="2920"/>
          <a:stretch/>
        </p:blipFill>
        <p:spPr>
          <a:xfrm>
            <a:off x="1357925" y="2097143"/>
            <a:ext cx="2351315" cy="4651616"/>
          </a:xfrm>
          <a:prstGeom prst="rect">
            <a:avLst/>
          </a:prstGeom>
        </p:spPr>
      </p:pic>
      <p:sp>
        <p:nvSpPr>
          <p:cNvPr id="78" name="Hộp Văn bản 31">
            <a:extLst>
              <a:ext uri="{FF2B5EF4-FFF2-40B4-BE49-F238E27FC236}">
                <a16:creationId xmlns:a16="http://schemas.microsoft.com/office/drawing/2014/main" id="{FDA25A0E-6CA8-F627-9F54-C34A3E9BD581}"/>
              </a:ext>
            </a:extLst>
          </p:cNvPr>
          <p:cNvSpPr txBox="1"/>
          <p:nvPr/>
        </p:nvSpPr>
        <p:spPr>
          <a:xfrm>
            <a:off x="1989722" y="4193712"/>
            <a:ext cx="1087720" cy="7848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4500" dirty="0">
                <a:solidFill>
                  <a:schemeClr val="accent1">
                    <a:lumMod val="75000"/>
                  </a:schemeClr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210</a:t>
            </a:r>
            <a:endParaRPr lang="en-US" sz="4500" dirty="0">
              <a:solidFill>
                <a:schemeClr val="bg2">
                  <a:lumMod val="25000"/>
                </a:schemeClr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8347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-0.0638 -0.4011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" y="-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animBg="1"/>
      <p:bldP spid="78" grpId="0" animBg="1"/>
      <p:bldP spid="7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25647" r="55738" b="8556"/>
          <a:stretch/>
        </p:blipFill>
        <p:spPr>
          <a:xfrm>
            <a:off x="25808" y="13447"/>
            <a:ext cx="3443533" cy="372265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242814" y="1143000"/>
            <a:ext cx="5527508" cy="4936268"/>
            <a:chOff x="5713847" y="0"/>
            <a:chExt cx="6478153" cy="503423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728"/>
            <a:stretch/>
          </p:blipFill>
          <p:spPr>
            <a:xfrm>
              <a:off x="5713847" y="0"/>
              <a:ext cx="6478153" cy="5034239"/>
            </a:xfrm>
            <a:prstGeom prst="rect">
              <a:avLst/>
            </a:prstGeom>
          </p:spPr>
        </p:pic>
        <p:sp>
          <p:nvSpPr>
            <p:cNvPr id="26" name="TextBox 67">
              <a:extLst>
                <a:ext uri="{FF2B5EF4-FFF2-40B4-BE49-F238E27FC236}">
                  <a16:creationId xmlns:a16="http://schemas.microsoft.com/office/drawing/2014/main" id="{BB108FDC-ADDD-7C3C-33BE-25C236D43124}"/>
                </a:ext>
              </a:extLst>
            </p:cNvPr>
            <p:cNvSpPr txBox="1"/>
            <p:nvPr/>
          </p:nvSpPr>
          <p:spPr>
            <a:xfrm>
              <a:off x="6688275" y="503423"/>
              <a:ext cx="5140655" cy="878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>
                  <a:ln w="9525">
                    <a:noFill/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Bảng</a:t>
              </a:r>
              <a:r>
                <a:rPr lang="en-US" sz="5000" b="1" dirty="0">
                  <a:ln w="9525">
                    <a:noFill/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5000" b="1" dirty="0" err="1">
                  <a:ln w="9525">
                    <a:noFill/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thiết</a:t>
              </a:r>
              <a:r>
                <a:rPr lang="en-US" sz="5000" b="1" dirty="0">
                  <a:ln w="9525">
                    <a:noFill/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5000" b="1" dirty="0" err="1">
                  <a:ln w="9525">
                    <a:noFill/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kế</a:t>
              </a:r>
              <a:endParaRPr lang="en-US" sz="5000" b="1" dirty="0">
                <a:ln w="9525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08" y="-292934"/>
            <a:ext cx="12904862" cy="7258985"/>
          </a:xfrm>
          <a:prstGeom prst="rect">
            <a:avLst/>
          </a:prstGeom>
        </p:spPr>
      </p:pic>
      <p:pic>
        <p:nvPicPr>
          <p:cNvPr id="20" name="Hình ảnh 135">
            <a:extLst>
              <a:ext uri="{FF2B5EF4-FFF2-40B4-BE49-F238E27FC236}">
                <a16:creationId xmlns:a16="http://schemas.microsoft.com/office/drawing/2014/main" id="{522B1268-1E7C-55A0-4CC6-4344520244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6" t="10390" r="22098" b="52530"/>
          <a:stretch/>
        </p:blipFill>
        <p:spPr>
          <a:xfrm rot="20969900">
            <a:off x="739622" y="3384663"/>
            <a:ext cx="958964" cy="1990853"/>
          </a:xfrm>
          <a:prstGeom prst="rect">
            <a:avLst/>
          </a:prstGeom>
        </p:spPr>
      </p:pic>
      <p:pic>
        <p:nvPicPr>
          <p:cNvPr id="22" name="Hình ảnh 9">
            <a:extLst>
              <a:ext uri="{FF2B5EF4-FFF2-40B4-BE49-F238E27FC236}">
                <a16:creationId xmlns:a16="http://schemas.microsoft.com/office/drawing/2014/main" id="{A98A35B2-0C17-E267-8546-565E77084F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9" t="13459" r="50135" b="49461"/>
          <a:stretch/>
        </p:blipFill>
        <p:spPr>
          <a:xfrm rot="368045">
            <a:off x="3156031" y="2934657"/>
            <a:ext cx="868398" cy="1802834"/>
          </a:xfrm>
          <a:prstGeom prst="rect">
            <a:avLst/>
          </a:prstGeom>
        </p:spPr>
      </p:pic>
      <p:pic>
        <p:nvPicPr>
          <p:cNvPr id="24" name="Hình ảnh 135">
            <a:extLst>
              <a:ext uri="{FF2B5EF4-FFF2-40B4-BE49-F238E27FC236}">
                <a16:creationId xmlns:a16="http://schemas.microsoft.com/office/drawing/2014/main" id="{522B1268-1E7C-55A0-4CC6-4344520244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6" t="10390" r="22098" b="52530"/>
          <a:stretch/>
        </p:blipFill>
        <p:spPr>
          <a:xfrm rot="21231955" flipH="1">
            <a:off x="1528573" y="3327537"/>
            <a:ext cx="958964" cy="1990853"/>
          </a:xfrm>
          <a:prstGeom prst="rect">
            <a:avLst/>
          </a:prstGeom>
        </p:spPr>
      </p:pic>
      <p:pic>
        <p:nvPicPr>
          <p:cNvPr id="25" name="Hình ảnh 9">
            <a:extLst>
              <a:ext uri="{FF2B5EF4-FFF2-40B4-BE49-F238E27FC236}">
                <a16:creationId xmlns:a16="http://schemas.microsoft.com/office/drawing/2014/main" id="{A98A35B2-0C17-E267-8546-565E77084F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9" t="13459" r="50135" b="49461"/>
          <a:stretch/>
        </p:blipFill>
        <p:spPr>
          <a:xfrm rot="21231955" flipH="1">
            <a:off x="2459740" y="3353783"/>
            <a:ext cx="868398" cy="1802834"/>
          </a:xfrm>
          <a:prstGeom prst="rect">
            <a:avLst/>
          </a:prstGeom>
        </p:spPr>
      </p:pic>
      <p:pic>
        <p:nvPicPr>
          <p:cNvPr id="3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268E3AB-1C86-F51E-6A05-159EA2648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50650" y="-708420"/>
            <a:ext cx="609600" cy="609600"/>
          </a:xfrm>
          <a:prstGeom prst="rect">
            <a:avLst/>
          </a:prstGeom>
        </p:spPr>
      </p:pic>
      <p:pic>
        <p:nvPicPr>
          <p:cNvPr id="5" name="Tieng-dien-xet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04334" y="-726528"/>
            <a:ext cx="609600" cy="609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9" t="58860" r="13168" b="17372"/>
          <a:stretch/>
        </p:blipFill>
        <p:spPr>
          <a:xfrm>
            <a:off x="399288" y="5486569"/>
            <a:ext cx="4383741" cy="1344705"/>
          </a:xfrm>
          <a:prstGeom prst="rect">
            <a:avLst/>
          </a:prstGeom>
        </p:spPr>
      </p:pic>
      <p:grpSp>
        <p:nvGrpSpPr>
          <p:cNvPr id="36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254324" y="223593"/>
            <a:ext cx="4853624" cy="966704"/>
            <a:chOff x="2274400" y="1145243"/>
            <a:chExt cx="6174855" cy="5189552"/>
          </a:xfrm>
        </p:grpSpPr>
        <p:sp>
          <p:nvSpPr>
            <p:cNvPr id="37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 rot="5400000" flipH="1">
              <a:off x="2767053" y="652592"/>
              <a:ext cx="5189550" cy="6174855"/>
            </a:xfrm>
            <a:custGeom>
              <a:avLst/>
              <a:gdLst>
                <a:gd name="connsiteX0" fmla="*/ 0 w 5189550"/>
                <a:gd name="connsiteY0" fmla="*/ 864942 h 6174855"/>
                <a:gd name="connsiteX1" fmla="*/ 864942 w 5189550"/>
                <a:gd name="connsiteY1" fmla="*/ 0 h 6174855"/>
                <a:gd name="connsiteX2" fmla="*/ 864925 w 5189550"/>
                <a:gd name="connsiteY2" fmla="*/ 0 h 6174855"/>
                <a:gd name="connsiteX3" fmla="*/ 864925 w 5189550"/>
                <a:gd name="connsiteY3" fmla="*/ 0 h 6174855"/>
                <a:gd name="connsiteX4" fmla="*/ 2162313 w 5189550"/>
                <a:gd name="connsiteY4" fmla="*/ 0 h 6174855"/>
                <a:gd name="connsiteX5" fmla="*/ 4324608 w 5189550"/>
                <a:gd name="connsiteY5" fmla="*/ 0 h 6174855"/>
                <a:gd name="connsiteX6" fmla="*/ 5189550 w 5189550"/>
                <a:gd name="connsiteY6" fmla="*/ 864942 h 6174855"/>
                <a:gd name="connsiteX7" fmla="*/ 5189550 w 5189550"/>
                <a:gd name="connsiteY7" fmla="*/ 3601999 h 6174855"/>
                <a:gd name="connsiteX8" fmla="*/ 5189550 w 5189550"/>
                <a:gd name="connsiteY8" fmla="*/ 3601999 h 6174855"/>
                <a:gd name="connsiteX9" fmla="*/ 5189550 w 5189550"/>
                <a:gd name="connsiteY9" fmla="*/ 5145713 h 6174855"/>
                <a:gd name="connsiteX10" fmla="*/ 5189550 w 5189550"/>
                <a:gd name="connsiteY10" fmla="*/ 5309913 h 6174855"/>
                <a:gd name="connsiteX11" fmla="*/ 4324608 w 5189550"/>
                <a:gd name="connsiteY11" fmla="*/ 6174855 h 6174855"/>
                <a:gd name="connsiteX12" fmla="*/ 2162313 w 5189550"/>
                <a:gd name="connsiteY12" fmla="*/ 6174855 h 6174855"/>
                <a:gd name="connsiteX13" fmla="*/ 864925 w 5189550"/>
                <a:gd name="connsiteY13" fmla="*/ 6174855 h 6174855"/>
                <a:gd name="connsiteX14" fmla="*/ 864925 w 5189550"/>
                <a:gd name="connsiteY14" fmla="*/ 6174855 h 6174855"/>
                <a:gd name="connsiteX15" fmla="*/ 864942 w 5189550"/>
                <a:gd name="connsiteY15" fmla="*/ 6174855 h 6174855"/>
                <a:gd name="connsiteX16" fmla="*/ 0 w 5189550"/>
                <a:gd name="connsiteY16" fmla="*/ 5309913 h 6174855"/>
                <a:gd name="connsiteX17" fmla="*/ 0 w 5189550"/>
                <a:gd name="connsiteY17" fmla="*/ 5145713 h 6174855"/>
                <a:gd name="connsiteX18" fmla="*/ -306028 w 5189550"/>
                <a:gd name="connsiteY18" fmla="*/ 4582669 h 6174855"/>
                <a:gd name="connsiteX19" fmla="*/ 0 w 5189550"/>
                <a:gd name="connsiteY19" fmla="*/ 3601999 h 6174855"/>
                <a:gd name="connsiteX20" fmla="*/ 0 w 5189550"/>
                <a:gd name="connsiteY20" fmla="*/ 864942 h 617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189550" h="6174855" fill="none" extrusionOk="0">
                  <a:moveTo>
                    <a:pt x="0" y="864942"/>
                  </a:moveTo>
                  <a:cubicBezTo>
                    <a:pt x="-18166" y="365766"/>
                    <a:pt x="356230" y="-56357"/>
                    <a:pt x="864942" y="0"/>
                  </a:cubicBezTo>
                  <a:cubicBezTo>
                    <a:pt x="864933" y="0"/>
                    <a:pt x="864930" y="-1"/>
                    <a:pt x="864925" y="0"/>
                  </a:cubicBezTo>
                  <a:lnTo>
                    <a:pt x="864925" y="0"/>
                  </a:lnTo>
                  <a:cubicBezTo>
                    <a:pt x="1047966" y="18981"/>
                    <a:pt x="1757306" y="29252"/>
                    <a:pt x="2162313" y="0"/>
                  </a:cubicBezTo>
                  <a:cubicBezTo>
                    <a:pt x="2487068" y="169626"/>
                    <a:pt x="3855266" y="166819"/>
                    <a:pt x="4324608" y="0"/>
                  </a:cubicBezTo>
                  <a:cubicBezTo>
                    <a:pt x="4824129" y="-32733"/>
                    <a:pt x="5177448" y="378391"/>
                    <a:pt x="5189550" y="864942"/>
                  </a:cubicBezTo>
                  <a:cubicBezTo>
                    <a:pt x="5084498" y="1943815"/>
                    <a:pt x="5358160" y="2741856"/>
                    <a:pt x="5189550" y="3601999"/>
                  </a:cubicBezTo>
                  <a:lnTo>
                    <a:pt x="5189550" y="3601999"/>
                  </a:lnTo>
                  <a:cubicBezTo>
                    <a:pt x="5089230" y="3952146"/>
                    <a:pt x="5086032" y="4441888"/>
                    <a:pt x="5189550" y="5145713"/>
                  </a:cubicBezTo>
                  <a:cubicBezTo>
                    <a:pt x="5175547" y="5187810"/>
                    <a:pt x="5196324" y="5267995"/>
                    <a:pt x="5189550" y="5309913"/>
                  </a:cubicBezTo>
                  <a:cubicBezTo>
                    <a:pt x="5255611" y="5735762"/>
                    <a:pt x="4805680" y="6183584"/>
                    <a:pt x="4324608" y="6174855"/>
                  </a:cubicBezTo>
                  <a:cubicBezTo>
                    <a:pt x="4096089" y="6097893"/>
                    <a:pt x="2700571" y="6145796"/>
                    <a:pt x="2162313" y="6174855"/>
                  </a:cubicBezTo>
                  <a:cubicBezTo>
                    <a:pt x="1873298" y="6257741"/>
                    <a:pt x="1261842" y="6093043"/>
                    <a:pt x="864925" y="6174855"/>
                  </a:cubicBezTo>
                  <a:lnTo>
                    <a:pt x="864925" y="6174855"/>
                  </a:lnTo>
                  <a:cubicBezTo>
                    <a:pt x="864929" y="6174856"/>
                    <a:pt x="864941" y="6174855"/>
                    <a:pt x="864942" y="6174855"/>
                  </a:cubicBezTo>
                  <a:cubicBezTo>
                    <a:pt x="322491" y="6195257"/>
                    <a:pt x="3312" y="5861680"/>
                    <a:pt x="0" y="5309913"/>
                  </a:cubicBezTo>
                  <a:cubicBezTo>
                    <a:pt x="-11584" y="5231998"/>
                    <a:pt x="-6954" y="5176827"/>
                    <a:pt x="0" y="5145713"/>
                  </a:cubicBezTo>
                  <a:cubicBezTo>
                    <a:pt x="-72582" y="4935353"/>
                    <a:pt x="-237944" y="4631242"/>
                    <a:pt x="-306028" y="4582669"/>
                  </a:cubicBezTo>
                  <a:cubicBezTo>
                    <a:pt x="-244062" y="4356075"/>
                    <a:pt x="-63094" y="3711712"/>
                    <a:pt x="0" y="3601999"/>
                  </a:cubicBezTo>
                  <a:cubicBezTo>
                    <a:pt x="85667" y="3184923"/>
                    <a:pt x="-27555" y="1865929"/>
                    <a:pt x="0" y="864942"/>
                  </a:cubicBezTo>
                  <a:close/>
                </a:path>
                <a:path w="5189550" h="6174855" stroke="0" extrusionOk="0">
                  <a:moveTo>
                    <a:pt x="0" y="864942"/>
                  </a:moveTo>
                  <a:cubicBezTo>
                    <a:pt x="93008" y="398293"/>
                    <a:pt x="335087" y="-70179"/>
                    <a:pt x="864942" y="0"/>
                  </a:cubicBezTo>
                  <a:cubicBezTo>
                    <a:pt x="864939" y="1"/>
                    <a:pt x="864926" y="1"/>
                    <a:pt x="864925" y="0"/>
                  </a:cubicBezTo>
                  <a:lnTo>
                    <a:pt x="864925" y="0"/>
                  </a:lnTo>
                  <a:cubicBezTo>
                    <a:pt x="1191283" y="-36257"/>
                    <a:pt x="1799948" y="63611"/>
                    <a:pt x="2162313" y="0"/>
                  </a:cubicBezTo>
                  <a:cubicBezTo>
                    <a:pt x="2608056" y="117495"/>
                    <a:pt x="3818084" y="-81622"/>
                    <a:pt x="4324608" y="0"/>
                  </a:cubicBezTo>
                  <a:cubicBezTo>
                    <a:pt x="4768015" y="-13801"/>
                    <a:pt x="5268124" y="405201"/>
                    <a:pt x="5189550" y="864942"/>
                  </a:cubicBezTo>
                  <a:cubicBezTo>
                    <a:pt x="5148049" y="1470497"/>
                    <a:pt x="5318185" y="3219243"/>
                    <a:pt x="5189550" y="3601999"/>
                  </a:cubicBezTo>
                  <a:lnTo>
                    <a:pt x="5189550" y="3601999"/>
                  </a:lnTo>
                  <a:cubicBezTo>
                    <a:pt x="5189571" y="3772715"/>
                    <a:pt x="5198777" y="4466245"/>
                    <a:pt x="5189550" y="5145713"/>
                  </a:cubicBezTo>
                  <a:cubicBezTo>
                    <a:pt x="5203844" y="5168713"/>
                    <a:pt x="5195658" y="5272742"/>
                    <a:pt x="5189550" y="5309913"/>
                  </a:cubicBezTo>
                  <a:cubicBezTo>
                    <a:pt x="5196424" y="5779055"/>
                    <a:pt x="4780768" y="6173240"/>
                    <a:pt x="4324608" y="6174855"/>
                  </a:cubicBezTo>
                  <a:cubicBezTo>
                    <a:pt x="3977286" y="6029771"/>
                    <a:pt x="2537056" y="6209934"/>
                    <a:pt x="2162313" y="6174855"/>
                  </a:cubicBezTo>
                  <a:cubicBezTo>
                    <a:pt x="1988260" y="6244068"/>
                    <a:pt x="1396179" y="6113278"/>
                    <a:pt x="864925" y="6174855"/>
                  </a:cubicBezTo>
                  <a:lnTo>
                    <a:pt x="864925" y="6174855"/>
                  </a:lnTo>
                  <a:cubicBezTo>
                    <a:pt x="864930" y="6174855"/>
                    <a:pt x="864941" y="6174856"/>
                    <a:pt x="864942" y="6174855"/>
                  </a:cubicBezTo>
                  <a:cubicBezTo>
                    <a:pt x="353902" y="6160613"/>
                    <a:pt x="48683" y="5757599"/>
                    <a:pt x="0" y="5309913"/>
                  </a:cubicBezTo>
                  <a:cubicBezTo>
                    <a:pt x="4240" y="5287928"/>
                    <a:pt x="1432" y="5226577"/>
                    <a:pt x="0" y="5145713"/>
                  </a:cubicBezTo>
                  <a:cubicBezTo>
                    <a:pt x="-32649" y="5089077"/>
                    <a:pt x="-213414" y="4821097"/>
                    <a:pt x="-306028" y="4582669"/>
                  </a:cubicBezTo>
                  <a:cubicBezTo>
                    <a:pt x="-143800" y="4113258"/>
                    <a:pt x="-26066" y="3714354"/>
                    <a:pt x="0" y="3601999"/>
                  </a:cubicBezTo>
                  <a:cubicBezTo>
                    <a:pt x="-50189" y="3124954"/>
                    <a:pt x="-24614" y="1694517"/>
                    <a:pt x="0" y="86494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55897"/>
                        <a:gd name="adj2" fmla="val 2421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8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2512345" y="1145243"/>
              <a:ext cx="5659164" cy="298853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600"/>
                </a:spcBef>
              </a:pPr>
              <a:r>
                <a:rPr lang="en-US" altLang="zh-CN" sz="28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Chế</a:t>
              </a:r>
              <a:r>
                <a:rPr lang="en-US" altLang="zh-CN" sz="2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tạo</a:t>
              </a:r>
              <a:r>
                <a:rPr lang="en-US" altLang="zh-CN" sz="2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hoàn</a:t>
              </a:r>
              <a:r>
                <a:rPr lang="en-US" altLang="zh-CN" sz="2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hảo</a:t>
              </a:r>
              <a:r>
                <a:rPr lang="en-US" altLang="zh-CN" sz="2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chân</a:t>
              </a:r>
              <a:r>
                <a:rPr lang="en-US" altLang="zh-CN" sz="2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trái</a:t>
              </a:r>
              <a:r>
                <a:rPr lang="en-US" altLang="zh-CN" sz="2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rô-bốt</a:t>
              </a:r>
              <a:r>
                <a:rPr lang="en-US" altLang="zh-CN" sz="2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  <a:endParaRPr lang="en-US" altLang="zh-CN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23" name="Hình ảnh 135">
            <a:extLst>
              <a:ext uri="{FF2B5EF4-FFF2-40B4-BE49-F238E27FC236}">
                <a16:creationId xmlns:a16="http://schemas.microsoft.com/office/drawing/2014/main" id="{522B1268-1E7C-55A0-4CC6-4344520244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6" t="10390" r="22098" b="52530"/>
          <a:stretch/>
        </p:blipFill>
        <p:spPr>
          <a:xfrm rot="20969900">
            <a:off x="7197483" y="-446935"/>
            <a:ext cx="3087226" cy="640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217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64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41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860862">
            <a:off x="-667752" y="1835418"/>
            <a:ext cx="12816886" cy="6637048"/>
            <a:chOff x="2876480" y="2773788"/>
            <a:chExt cx="6688425" cy="2945880"/>
          </a:xfrm>
        </p:grpSpPr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5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lang="en-US" sz="25000" dirty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5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5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5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</a:t>
              </a:r>
              <a:r>
                <a:rPr lang="en-US" sz="25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5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5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178" y="1574218"/>
            <a:ext cx="6470060" cy="628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4215"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62914" y="322706"/>
            <a:ext cx="4937092" cy="4186545"/>
            <a:chOff x="6462914" y="322706"/>
            <a:chExt cx="4937092" cy="4186545"/>
          </a:xfrm>
        </p:grpSpPr>
        <p:pic>
          <p:nvPicPr>
            <p:cNvPr id="18" name="Hình ảnh 43">
              <a:extLst>
                <a:ext uri="{FF2B5EF4-FFF2-40B4-BE49-F238E27FC236}">
                  <a16:creationId xmlns:a16="http://schemas.microsoft.com/office/drawing/2014/main" id="{D77B9E04-3FC0-619C-5F02-617FAA27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" t="10560" r="74202" b="53586"/>
            <a:stretch/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19" name="Hình ảnh 305">
              <a:extLst>
                <a:ext uri="{FF2B5EF4-FFF2-40B4-BE49-F238E27FC236}">
                  <a16:creationId xmlns:a16="http://schemas.microsoft.com/office/drawing/2014/main" id="{92B417E6-1C18-E8FB-2E79-3E3B8A6D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0" t="16230" r="60030" b="55476"/>
            <a:stretch/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20" name="Hình ảnh 135">
              <a:extLst>
                <a:ext uri="{FF2B5EF4-FFF2-40B4-BE49-F238E27FC236}">
                  <a16:creationId xmlns:a16="http://schemas.microsoft.com/office/drawing/2014/main" id="{522B1268-1E7C-55A0-4CC6-43445202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6" t="10390" r="22098" b="52530"/>
            <a:stretch/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-8390041" y="2662518"/>
            <a:ext cx="6870523" cy="4639233"/>
            <a:chOff x="-80693" y="1515329"/>
            <a:chExt cx="7741529" cy="53426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/>
          </p:blipFill>
          <p:spPr>
            <a:xfrm>
              <a:off x="-80693" y="1515329"/>
              <a:ext cx="3375212" cy="53426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grpSp>
        <p:nvGrpSpPr>
          <p:cNvPr id="30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485322" y="374663"/>
            <a:ext cx="5808507" cy="2575757"/>
            <a:chOff x="2274401" y="1145243"/>
            <a:chExt cx="6174855" cy="5189552"/>
          </a:xfrm>
        </p:grpSpPr>
        <p:sp>
          <p:nvSpPr>
            <p:cNvPr id="31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 rot="5400000" flipH="1">
              <a:off x="2767053" y="652592"/>
              <a:ext cx="5189551" cy="6174855"/>
            </a:xfrm>
            <a:custGeom>
              <a:avLst/>
              <a:gdLst>
                <a:gd name="connsiteX0" fmla="*/ 0 w 5189551"/>
                <a:gd name="connsiteY0" fmla="*/ 864942 h 6174855"/>
                <a:gd name="connsiteX1" fmla="*/ 864942 w 5189551"/>
                <a:gd name="connsiteY1" fmla="*/ 0 h 6174855"/>
                <a:gd name="connsiteX2" fmla="*/ 864925 w 5189551"/>
                <a:gd name="connsiteY2" fmla="*/ 0 h 6174855"/>
                <a:gd name="connsiteX3" fmla="*/ 864925 w 5189551"/>
                <a:gd name="connsiteY3" fmla="*/ 0 h 6174855"/>
                <a:gd name="connsiteX4" fmla="*/ 2162313 w 5189551"/>
                <a:gd name="connsiteY4" fmla="*/ 0 h 6174855"/>
                <a:gd name="connsiteX5" fmla="*/ 4324609 w 5189551"/>
                <a:gd name="connsiteY5" fmla="*/ 0 h 6174855"/>
                <a:gd name="connsiteX6" fmla="*/ 5189551 w 5189551"/>
                <a:gd name="connsiteY6" fmla="*/ 864942 h 6174855"/>
                <a:gd name="connsiteX7" fmla="*/ 5189551 w 5189551"/>
                <a:gd name="connsiteY7" fmla="*/ 3601999 h 6174855"/>
                <a:gd name="connsiteX8" fmla="*/ 5189551 w 5189551"/>
                <a:gd name="connsiteY8" fmla="*/ 3601999 h 6174855"/>
                <a:gd name="connsiteX9" fmla="*/ 5189551 w 5189551"/>
                <a:gd name="connsiteY9" fmla="*/ 5145713 h 6174855"/>
                <a:gd name="connsiteX10" fmla="*/ 5189551 w 5189551"/>
                <a:gd name="connsiteY10" fmla="*/ 5309913 h 6174855"/>
                <a:gd name="connsiteX11" fmla="*/ 4324609 w 5189551"/>
                <a:gd name="connsiteY11" fmla="*/ 6174855 h 6174855"/>
                <a:gd name="connsiteX12" fmla="*/ 2162313 w 5189551"/>
                <a:gd name="connsiteY12" fmla="*/ 6174855 h 6174855"/>
                <a:gd name="connsiteX13" fmla="*/ 864925 w 5189551"/>
                <a:gd name="connsiteY13" fmla="*/ 6174855 h 6174855"/>
                <a:gd name="connsiteX14" fmla="*/ 864925 w 5189551"/>
                <a:gd name="connsiteY14" fmla="*/ 6174855 h 6174855"/>
                <a:gd name="connsiteX15" fmla="*/ 864942 w 5189551"/>
                <a:gd name="connsiteY15" fmla="*/ 6174855 h 6174855"/>
                <a:gd name="connsiteX16" fmla="*/ 0 w 5189551"/>
                <a:gd name="connsiteY16" fmla="*/ 5309913 h 6174855"/>
                <a:gd name="connsiteX17" fmla="*/ 0 w 5189551"/>
                <a:gd name="connsiteY17" fmla="*/ 5145713 h 6174855"/>
                <a:gd name="connsiteX18" fmla="*/ -306028 w 5189551"/>
                <a:gd name="connsiteY18" fmla="*/ 4582669 h 6174855"/>
                <a:gd name="connsiteX19" fmla="*/ 0 w 5189551"/>
                <a:gd name="connsiteY19" fmla="*/ 3601999 h 6174855"/>
                <a:gd name="connsiteX20" fmla="*/ 0 w 5189551"/>
                <a:gd name="connsiteY20" fmla="*/ 864942 h 617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189551" h="6174855" fill="none" extrusionOk="0">
                  <a:moveTo>
                    <a:pt x="0" y="864942"/>
                  </a:moveTo>
                  <a:cubicBezTo>
                    <a:pt x="-18166" y="365766"/>
                    <a:pt x="356230" y="-56357"/>
                    <a:pt x="864942" y="0"/>
                  </a:cubicBezTo>
                  <a:cubicBezTo>
                    <a:pt x="864933" y="0"/>
                    <a:pt x="864930" y="-1"/>
                    <a:pt x="864925" y="0"/>
                  </a:cubicBezTo>
                  <a:lnTo>
                    <a:pt x="864925" y="0"/>
                  </a:lnTo>
                  <a:cubicBezTo>
                    <a:pt x="1047966" y="18981"/>
                    <a:pt x="1757306" y="29252"/>
                    <a:pt x="2162313" y="0"/>
                  </a:cubicBezTo>
                  <a:cubicBezTo>
                    <a:pt x="2486560" y="169626"/>
                    <a:pt x="3855195" y="166819"/>
                    <a:pt x="4324609" y="0"/>
                  </a:cubicBezTo>
                  <a:cubicBezTo>
                    <a:pt x="4824130" y="-32733"/>
                    <a:pt x="5177449" y="378391"/>
                    <a:pt x="5189551" y="864942"/>
                  </a:cubicBezTo>
                  <a:cubicBezTo>
                    <a:pt x="5084499" y="1943815"/>
                    <a:pt x="5358161" y="2741856"/>
                    <a:pt x="5189551" y="3601999"/>
                  </a:cubicBezTo>
                  <a:lnTo>
                    <a:pt x="5189551" y="3601999"/>
                  </a:lnTo>
                  <a:cubicBezTo>
                    <a:pt x="5089231" y="3952146"/>
                    <a:pt x="5086033" y="4441888"/>
                    <a:pt x="5189551" y="5145713"/>
                  </a:cubicBezTo>
                  <a:cubicBezTo>
                    <a:pt x="5175548" y="5187810"/>
                    <a:pt x="5196325" y="5267995"/>
                    <a:pt x="5189551" y="5309913"/>
                  </a:cubicBezTo>
                  <a:cubicBezTo>
                    <a:pt x="5255612" y="5735762"/>
                    <a:pt x="4805681" y="6183584"/>
                    <a:pt x="4324609" y="6174855"/>
                  </a:cubicBezTo>
                  <a:cubicBezTo>
                    <a:pt x="4096998" y="6097893"/>
                    <a:pt x="2702377" y="6145796"/>
                    <a:pt x="2162313" y="6174855"/>
                  </a:cubicBezTo>
                  <a:cubicBezTo>
                    <a:pt x="1873298" y="6257741"/>
                    <a:pt x="1261842" y="6093043"/>
                    <a:pt x="864925" y="6174855"/>
                  </a:cubicBezTo>
                  <a:lnTo>
                    <a:pt x="864925" y="6174855"/>
                  </a:lnTo>
                  <a:cubicBezTo>
                    <a:pt x="864929" y="6174856"/>
                    <a:pt x="864941" y="6174855"/>
                    <a:pt x="864942" y="6174855"/>
                  </a:cubicBezTo>
                  <a:cubicBezTo>
                    <a:pt x="322491" y="6195257"/>
                    <a:pt x="3312" y="5861680"/>
                    <a:pt x="0" y="5309913"/>
                  </a:cubicBezTo>
                  <a:cubicBezTo>
                    <a:pt x="-11584" y="5231998"/>
                    <a:pt x="-6954" y="5176827"/>
                    <a:pt x="0" y="5145713"/>
                  </a:cubicBezTo>
                  <a:cubicBezTo>
                    <a:pt x="-72582" y="4935353"/>
                    <a:pt x="-237944" y="4631242"/>
                    <a:pt x="-306028" y="4582669"/>
                  </a:cubicBezTo>
                  <a:cubicBezTo>
                    <a:pt x="-244062" y="4356075"/>
                    <a:pt x="-63094" y="3711712"/>
                    <a:pt x="0" y="3601999"/>
                  </a:cubicBezTo>
                  <a:cubicBezTo>
                    <a:pt x="85667" y="3184923"/>
                    <a:pt x="-27555" y="1865929"/>
                    <a:pt x="0" y="864942"/>
                  </a:cubicBezTo>
                  <a:close/>
                </a:path>
                <a:path w="5189551" h="6174855" stroke="0" extrusionOk="0">
                  <a:moveTo>
                    <a:pt x="0" y="864942"/>
                  </a:moveTo>
                  <a:cubicBezTo>
                    <a:pt x="93008" y="398293"/>
                    <a:pt x="335087" y="-70179"/>
                    <a:pt x="864942" y="0"/>
                  </a:cubicBezTo>
                  <a:cubicBezTo>
                    <a:pt x="864939" y="1"/>
                    <a:pt x="864926" y="1"/>
                    <a:pt x="864925" y="0"/>
                  </a:cubicBezTo>
                  <a:lnTo>
                    <a:pt x="864925" y="0"/>
                  </a:lnTo>
                  <a:cubicBezTo>
                    <a:pt x="1191283" y="-36257"/>
                    <a:pt x="1799948" y="63611"/>
                    <a:pt x="2162313" y="0"/>
                  </a:cubicBezTo>
                  <a:cubicBezTo>
                    <a:pt x="2607338" y="117495"/>
                    <a:pt x="3816651" y="-81622"/>
                    <a:pt x="4324609" y="0"/>
                  </a:cubicBezTo>
                  <a:cubicBezTo>
                    <a:pt x="4768016" y="-13801"/>
                    <a:pt x="5268125" y="405201"/>
                    <a:pt x="5189551" y="864942"/>
                  </a:cubicBezTo>
                  <a:cubicBezTo>
                    <a:pt x="5148050" y="1470497"/>
                    <a:pt x="5318186" y="3219243"/>
                    <a:pt x="5189551" y="3601999"/>
                  </a:cubicBezTo>
                  <a:lnTo>
                    <a:pt x="5189551" y="3601999"/>
                  </a:lnTo>
                  <a:cubicBezTo>
                    <a:pt x="5189572" y="3772715"/>
                    <a:pt x="5198778" y="4466245"/>
                    <a:pt x="5189551" y="5145713"/>
                  </a:cubicBezTo>
                  <a:cubicBezTo>
                    <a:pt x="5203845" y="5168713"/>
                    <a:pt x="5195659" y="5272742"/>
                    <a:pt x="5189551" y="5309913"/>
                  </a:cubicBezTo>
                  <a:cubicBezTo>
                    <a:pt x="5196425" y="5779055"/>
                    <a:pt x="4780769" y="6173240"/>
                    <a:pt x="4324609" y="6174855"/>
                  </a:cubicBezTo>
                  <a:cubicBezTo>
                    <a:pt x="3977938" y="6029771"/>
                    <a:pt x="2538271" y="6209934"/>
                    <a:pt x="2162313" y="6174855"/>
                  </a:cubicBezTo>
                  <a:cubicBezTo>
                    <a:pt x="1988260" y="6244068"/>
                    <a:pt x="1396179" y="6113278"/>
                    <a:pt x="864925" y="6174855"/>
                  </a:cubicBezTo>
                  <a:lnTo>
                    <a:pt x="864925" y="6174855"/>
                  </a:lnTo>
                  <a:cubicBezTo>
                    <a:pt x="864930" y="6174855"/>
                    <a:pt x="864941" y="6174856"/>
                    <a:pt x="864942" y="6174855"/>
                  </a:cubicBezTo>
                  <a:cubicBezTo>
                    <a:pt x="353902" y="6160613"/>
                    <a:pt x="48683" y="5757599"/>
                    <a:pt x="0" y="5309913"/>
                  </a:cubicBezTo>
                  <a:cubicBezTo>
                    <a:pt x="4240" y="5287928"/>
                    <a:pt x="1432" y="5226577"/>
                    <a:pt x="0" y="5145713"/>
                  </a:cubicBezTo>
                  <a:cubicBezTo>
                    <a:pt x="-32649" y="5089077"/>
                    <a:pt x="-213414" y="4821097"/>
                    <a:pt x="-306028" y="4582669"/>
                  </a:cubicBezTo>
                  <a:cubicBezTo>
                    <a:pt x="-143800" y="4113258"/>
                    <a:pt x="-26066" y="3714354"/>
                    <a:pt x="0" y="3601999"/>
                  </a:cubicBezTo>
                  <a:cubicBezTo>
                    <a:pt x="-50189" y="3124954"/>
                    <a:pt x="-24614" y="1694517"/>
                    <a:pt x="0" y="86494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55897"/>
                        <a:gd name="adj2" fmla="val 2421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2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2503547" y="1145243"/>
              <a:ext cx="5746885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bạn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giỏi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thật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Chúng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ta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đã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cùng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chế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tạo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thành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công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3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bộ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phận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rô-bốt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trả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lời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câu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hỏi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sau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nhận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phần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quà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bí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ẩn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bạn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endParaRPr lang="en-US" altLang="zh-CN" sz="3000" b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15427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69023 -0.05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8" y="-2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900" dirty="0"/>
          </a:p>
        </p:txBody>
      </p:sp>
      <p:grpSp>
        <p:nvGrpSpPr>
          <p:cNvPr id="28" name="Nhóm 7">
            <a:extLst>
              <a:ext uri="{FF2B5EF4-FFF2-40B4-BE49-F238E27FC236}">
                <a16:creationId xmlns:a16="http://schemas.microsoft.com/office/drawing/2014/main" id="{9E68EA0D-C537-AEFA-DF38-1600E6A475FD}"/>
              </a:ext>
            </a:extLst>
          </p:cNvPr>
          <p:cNvGrpSpPr/>
          <p:nvPr/>
        </p:nvGrpSpPr>
        <p:grpSpPr>
          <a:xfrm>
            <a:off x="978090" y="4461816"/>
            <a:ext cx="5458200" cy="1371742"/>
            <a:chOff x="3707841" y="4745098"/>
            <a:chExt cx="5458200" cy="1371742"/>
          </a:xfrm>
        </p:grpSpPr>
        <p:grpSp>
          <p:nvGrpSpPr>
            <p:cNvPr id="29" name="Nhóm 8">
              <a:extLst>
                <a:ext uri="{FF2B5EF4-FFF2-40B4-BE49-F238E27FC236}">
                  <a16:creationId xmlns:a16="http://schemas.microsoft.com/office/drawing/2014/main" id="{D5BBD061-46BF-5BBB-6DF8-F442EB3ABF78}"/>
                </a:ext>
              </a:extLst>
            </p:cNvPr>
            <p:cNvGrpSpPr/>
            <p:nvPr/>
          </p:nvGrpSpPr>
          <p:grpSpPr>
            <a:xfrm>
              <a:off x="3707841" y="4745098"/>
              <a:ext cx="1149293" cy="1176343"/>
              <a:chOff x="1762133" y="1945488"/>
              <a:chExt cx="656602" cy="758196"/>
            </a:xfrm>
          </p:grpSpPr>
          <p:sp>
            <p:nvSpPr>
              <p:cNvPr id="32" name="Hình Bầu dục 12">
                <a:extLst>
                  <a:ext uri="{FF2B5EF4-FFF2-40B4-BE49-F238E27FC236}">
                    <a16:creationId xmlns:a16="http://schemas.microsoft.com/office/drawing/2014/main" id="{20F2045A-65C3-428F-B3BF-E8CB46270006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FC000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Hộp Văn bản 15">
                <a:extLst>
                  <a:ext uri="{FF2B5EF4-FFF2-40B4-BE49-F238E27FC236}">
                    <a16:creationId xmlns:a16="http://schemas.microsoft.com/office/drawing/2014/main" id="{B0C5D860-2FEF-836C-8701-B01C7BDEB1E5}"/>
                  </a:ext>
                </a:extLst>
              </p:cNvPr>
              <p:cNvSpPr txBox="1"/>
              <p:nvPr/>
            </p:nvSpPr>
            <p:spPr>
              <a:xfrm>
                <a:off x="1823009" y="1945488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30" name="TextBox 16">
              <a:extLst>
                <a:ext uri="{FF2B5EF4-FFF2-40B4-BE49-F238E27FC236}">
                  <a16:creationId xmlns:a16="http://schemas.microsoft.com/office/drawing/2014/main" id="{936A62A1-F298-642D-FAC6-6DF1F1AD50A3}"/>
                </a:ext>
              </a:extLst>
            </p:cNvPr>
            <p:cNvSpPr txBox="1"/>
            <p:nvPr/>
          </p:nvSpPr>
          <p:spPr>
            <a:xfrm>
              <a:off x="5001945" y="4808790"/>
              <a:ext cx="4164096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9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</a:rPr>
                <a:t>450</a:t>
              </a:r>
              <a:endParaRPr lang="vi-VN" sz="79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37" name="Nhóm 17">
            <a:extLst>
              <a:ext uri="{FF2B5EF4-FFF2-40B4-BE49-F238E27FC236}">
                <a16:creationId xmlns:a16="http://schemas.microsoft.com/office/drawing/2014/main" id="{4DD2FCCF-29AC-FE50-6BDE-FA64CF09187E}"/>
              </a:ext>
            </a:extLst>
          </p:cNvPr>
          <p:cNvGrpSpPr/>
          <p:nvPr/>
        </p:nvGrpSpPr>
        <p:grpSpPr>
          <a:xfrm>
            <a:off x="6512382" y="4525508"/>
            <a:ext cx="5542104" cy="1308050"/>
            <a:chOff x="8297630" y="4677552"/>
            <a:chExt cx="5542104" cy="1308050"/>
          </a:xfrm>
        </p:grpSpPr>
        <p:grpSp>
          <p:nvGrpSpPr>
            <p:cNvPr id="38" name="Nhóm 19">
              <a:extLst>
                <a:ext uri="{FF2B5EF4-FFF2-40B4-BE49-F238E27FC236}">
                  <a16:creationId xmlns:a16="http://schemas.microsoft.com/office/drawing/2014/main" id="{76E1BECD-B2D0-2452-08B5-02354176234B}"/>
                </a:ext>
              </a:extLst>
            </p:cNvPr>
            <p:cNvGrpSpPr/>
            <p:nvPr/>
          </p:nvGrpSpPr>
          <p:grpSpPr>
            <a:xfrm>
              <a:off x="8297630" y="4732654"/>
              <a:ext cx="1149293" cy="1169551"/>
              <a:chOff x="1762133" y="1949866"/>
              <a:chExt cx="656602" cy="753818"/>
            </a:xfrm>
          </p:grpSpPr>
          <p:sp>
            <p:nvSpPr>
              <p:cNvPr id="40" name="Hình Bầu dục 21">
                <a:extLst>
                  <a:ext uri="{FF2B5EF4-FFF2-40B4-BE49-F238E27FC236}">
                    <a16:creationId xmlns:a16="http://schemas.microsoft.com/office/drawing/2014/main" id="{CCCBD9EC-BA34-20C0-7F1C-87FFD9C90F0F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44610"/>
              </a:solidFill>
              <a:ln w="76200" cap="flat" cmpd="sng" algn="ctr">
                <a:solidFill>
                  <a:srgbClr val="F4461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Hộp Văn bản 22">
                <a:extLst>
                  <a:ext uri="{FF2B5EF4-FFF2-40B4-BE49-F238E27FC236}">
                    <a16:creationId xmlns:a16="http://schemas.microsoft.com/office/drawing/2014/main" id="{5CA55DF9-ABD4-31FC-B7CE-DCBFDAF71310}"/>
                  </a:ext>
                </a:extLst>
              </p:cNvPr>
              <p:cNvSpPr txBox="1"/>
              <p:nvPr/>
            </p:nvSpPr>
            <p:spPr>
              <a:xfrm>
                <a:off x="1849078" y="194986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D</a:t>
                </a:r>
              </a:p>
            </p:txBody>
          </p:sp>
        </p:grpSp>
        <p:sp>
          <p:nvSpPr>
            <p:cNvPr id="39" name="TextBox 16">
              <a:extLst>
                <a:ext uri="{FF2B5EF4-FFF2-40B4-BE49-F238E27FC236}">
                  <a16:creationId xmlns:a16="http://schemas.microsoft.com/office/drawing/2014/main" id="{AACAAFFF-DE00-484D-66FD-67E612BA6976}"/>
                </a:ext>
              </a:extLst>
            </p:cNvPr>
            <p:cNvSpPr txBox="1"/>
            <p:nvPr/>
          </p:nvSpPr>
          <p:spPr>
            <a:xfrm>
              <a:off x="9566498" y="4677552"/>
              <a:ext cx="4273236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900" dirty="0">
                  <a:solidFill>
                    <a:srgbClr val="F44610"/>
                  </a:solidFill>
                </a:rPr>
                <a:t>500</a:t>
              </a:r>
              <a:endParaRPr lang="vi-VN" sz="7900" dirty="0">
                <a:solidFill>
                  <a:srgbClr val="F44610"/>
                </a:solidFill>
              </a:endParaRPr>
            </a:p>
          </p:txBody>
        </p:sp>
      </p:grpSp>
      <p:grpSp>
        <p:nvGrpSpPr>
          <p:cNvPr id="42" name="Nhóm 29">
            <a:extLst>
              <a:ext uri="{FF2B5EF4-FFF2-40B4-BE49-F238E27FC236}">
                <a16:creationId xmlns:a16="http://schemas.microsoft.com/office/drawing/2014/main" id="{B01D7105-BE0B-37AA-86E2-4FE651E6E4F1}"/>
              </a:ext>
            </a:extLst>
          </p:cNvPr>
          <p:cNvGrpSpPr/>
          <p:nvPr/>
        </p:nvGrpSpPr>
        <p:grpSpPr>
          <a:xfrm>
            <a:off x="6512382" y="2446333"/>
            <a:ext cx="6010875" cy="1308050"/>
            <a:chOff x="8244619" y="2310059"/>
            <a:chExt cx="6010875" cy="1308050"/>
          </a:xfrm>
        </p:grpSpPr>
        <p:grpSp>
          <p:nvGrpSpPr>
            <p:cNvPr id="45" name="Nhóm 30">
              <a:extLst>
                <a:ext uri="{FF2B5EF4-FFF2-40B4-BE49-F238E27FC236}">
                  <a16:creationId xmlns:a16="http://schemas.microsoft.com/office/drawing/2014/main" id="{27F080C2-5297-375B-9AD0-DA8983EA6409}"/>
                </a:ext>
              </a:extLst>
            </p:cNvPr>
            <p:cNvGrpSpPr/>
            <p:nvPr/>
          </p:nvGrpSpPr>
          <p:grpSpPr>
            <a:xfrm>
              <a:off x="8244619" y="2379309"/>
              <a:ext cx="1149293" cy="1201991"/>
              <a:chOff x="1762133" y="1928957"/>
              <a:chExt cx="656602" cy="774727"/>
            </a:xfrm>
          </p:grpSpPr>
          <p:sp>
            <p:nvSpPr>
              <p:cNvPr id="47" name="Hình Bầu dục 32">
                <a:extLst>
                  <a:ext uri="{FF2B5EF4-FFF2-40B4-BE49-F238E27FC236}">
                    <a16:creationId xmlns:a16="http://schemas.microsoft.com/office/drawing/2014/main" id="{2AB9F98E-051D-6050-8FBC-4D85466A93AB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E4C4C"/>
              </a:solidFill>
              <a:ln w="76200" cap="flat" cmpd="sng" algn="ctr">
                <a:solidFill>
                  <a:srgbClr val="FE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Hộp Văn bản 33">
                <a:extLst>
                  <a:ext uri="{FF2B5EF4-FFF2-40B4-BE49-F238E27FC236}">
                    <a16:creationId xmlns:a16="http://schemas.microsoft.com/office/drawing/2014/main" id="{7A7FF4E7-B797-7B62-1EC3-55316B646D7F}"/>
                  </a:ext>
                </a:extLst>
              </p:cNvPr>
              <p:cNvSpPr txBox="1"/>
              <p:nvPr/>
            </p:nvSpPr>
            <p:spPr>
              <a:xfrm>
                <a:off x="1854821" y="1928957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46" name="TextBox 16">
              <a:extLst>
                <a:ext uri="{FF2B5EF4-FFF2-40B4-BE49-F238E27FC236}">
                  <a16:creationId xmlns:a16="http://schemas.microsoft.com/office/drawing/2014/main" id="{9FA21D56-8DE7-69AC-F73B-B36E659AB367}"/>
                </a:ext>
              </a:extLst>
            </p:cNvPr>
            <p:cNvSpPr txBox="1"/>
            <p:nvPr/>
          </p:nvSpPr>
          <p:spPr>
            <a:xfrm>
              <a:off x="9476068" y="2310059"/>
              <a:ext cx="4779426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7900" dirty="0">
                  <a:solidFill>
                    <a:srgbClr val="C00000"/>
                  </a:solidFill>
                </a:rPr>
                <a:t>400</a:t>
              </a:r>
              <a:endParaRPr lang="vi-VN" sz="79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</a:endParaRPr>
            </a:p>
          </p:txBody>
        </p:sp>
      </p:grpSp>
      <p:grpSp>
        <p:nvGrpSpPr>
          <p:cNvPr id="52" name="Nhóm 36">
            <a:extLst>
              <a:ext uri="{FF2B5EF4-FFF2-40B4-BE49-F238E27FC236}">
                <a16:creationId xmlns:a16="http://schemas.microsoft.com/office/drawing/2014/main" id="{507D72D6-BF86-BEA8-D587-4AF356547691}"/>
              </a:ext>
            </a:extLst>
          </p:cNvPr>
          <p:cNvGrpSpPr/>
          <p:nvPr/>
        </p:nvGrpSpPr>
        <p:grpSpPr>
          <a:xfrm>
            <a:off x="872675" y="2492346"/>
            <a:ext cx="5117695" cy="1393138"/>
            <a:chOff x="872675" y="2492346"/>
            <a:chExt cx="5117695" cy="1393138"/>
          </a:xfrm>
        </p:grpSpPr>
        <p:grpSp>
          <p:nvGrpSpPr>
            <p:cNvPr id="53" name="Nhóm 24">
              <a:extLst>
                <a:ext uri="{FF2B5EF4-FFF2-40B4-BE49-F238E27FC236}">
                  <a16:creationId xmlns:a16="http://schemas.microsoft.com/office/drawing/2014/main" id="{182A675E-A929-15C4-E50C-DEAFBE8F0525}"/>
                </a:ext>
              </a:extLst>
            </p:cNvPr>
            <p:cNvGrpSpPr/>
            <p:nvPr/>
          </p:nvGrpSpPr>
          <p:grpSpPr>
            <a:xfrm>
              <a:off x="872675" y="2580462"/>
              <a:ext cx="1149293" cy="1173073"/>
              <a:chOff x="1762133" y="1947596"/>
              <a:chExt cx="656602" cy="756088"/>
            </a:xfrm>
          </p:grpSpPr>
          <p:sp>
            <p:nvSpPr>
              <p:cNvPr id="55" name="Hình Bầu dục 27">
                <a:extLst>
                  <a:ext uri="{FF2B5EF4-FFF2-40B4-BE49-F238E27FC236}">
                    <a16:creationId xmlns:a16="http://schemas.microsoft.com/office/drawing/2014/main" id="{16F8EA88-E402-7E8D-EC97-351C10F7A81E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7620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Hộp Văn bản 28">
                <a:extLst>
                  <a:ext uri="{FF2B5EF4-FFF2-40B4-BE49-F238E27FC236}">
                    <a16:creationId xmlns:a16="http://schemas.microsoft.com/office/drawing/2014/main" id="{0EF028C2-DD3A-D793-02A2-8303F0BB7294}"/>
                  </a:ext>
                </a:extLst>
              </p:cNvPr>
              <p:cNvSpPr txBox="1"/>
              <p:nvPr/>
            </p:nvSpPr>
            <p:spPr>
              <a:xfrm>
                <a:off x="1852706" y="194759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54" name="Hộp Văn bản 35">
              <a:extLst>
                <a:ext uri="{FF2B5EF4-FFF2-40B4-BE49-F238E27FC236}">
                  <a16:creationId xmlns:a16="http://schemas.microsoft.com/office/drawing/2014/main" id="{C9C8DCEE-9D57-B869-828B-D4ED5555A2E7}"/>
                </a:ext>
              </a:extLst>
            </p:cNvPr>
            <p:cNvSpPr txBox="1"/>
            <p:nvPr/>
          </p:nvSpPr>
          <p:spPr>
            <a:xfrm>
              <a:off x="2239536" y="2492346"/>
              <a:ext cx="3750834" cy="13931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79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45</a:t>
              </a:r>
              <a:endParaRPr lang="vi-VN" sz="79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7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22B44CB-58CC-A80E-C6D6-0B653B4006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8" t="14567" r="20602" b="18375"/>
          <a:stretch/>
        </p:blipFill>
        <p:spPr>
          <a:xfrm>
            <a:off x="5358613" y="1399317"/>
            <a:ext cx="4783675" cy="48505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19450" y="632185"/>
            <a:ext cx="11131065" cy="1524214"/>
            <a:chOff x="719450" y="632185"/>
            <a:chExt cx="11131065" cy="1524214"/>
          </a:xfrm>
        </p:grpSpPr>
        <p:sp>
          <p:nvSpPr>
            <p:cNvPr id="34" name="Rectangle: Rounded Corners 23">
              <a:extLst>
                <a:ext uri="{FF2B5EF4-FFF2-40B4-BE49-F238E27FC236}">
                  <a16:creationId xmlns:a16="http://schemas.microsoft.com/office/drawing/2014/main" id="{96300E8E-D78E-6BD3-CDF1-9D4CADFB3252}"/>
                </a:ext>
              </a:extLst>
            </p:cNvPr>
            <p:cNvSpPr/>
            <p:nvPr/>
          </p:nvSpPr>
          <p:spPr>
            <a:xfrm>
              <a:off x="1447320" y="958657"/>
              <a:ext cx="9734485" cy="102469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719450" y="632185"/>
              <a:ext cx="11131065" cy="1524214"/>
              <a:chOff x="634676" y="-243625"/>
              <a:chExt cx="11131065" cy="1524214"/>
            </a:xfrm>
          </p:grpSpPr>
          <p:sp>
            <p:nvSpPr>
              <p:cNvPr id="31" name="Hộp Văn bản 5">
                <a:extLst>
                  <a:ext uri="{FF2B5EF4-FFF2-40B4-BE49-F238E27FC236}">
                    <a16:creationId xmlns:a16="http://schemas.microsoft.com/office/drawing/2014/main" id="{BD6C2BD9-D8B0-AD99-E360-F2171ED32988}"/>
                  </a:ext>
                </a:extLst>
              </p:cNvPr>
              <p:cNvSpPr txBox="1"/>
              <p:nvPr/>
            </p:nvSpPr>
            <p:spPr>
              <a:xfrm>
                <a:off x="2137592" y="-77988"/>
                <a:ext cx="9628149" cy="13585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  <a:tabLst>
                    <a:tab pos="161925" algn="l"/>
                  </a:tabLst>
                </a:pPr>
                <a:r>
                  <a:rPr lang="en-US" sz="8000" b="1" dirty="0" err="1">
                    <a:solidFill>
                      <a:schemeClr val="bg2">
                        <a:lumMod val="25000"/>
                      </a:schemeClr>
                    </a:solidFill>
                    <a:latin typeface="UTM Duepuntozero" panose="020406030505060202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8000" b="1" dirty="0">
                    <a:solidFill>
                      <a:schemeClr val="bg2">
                        <a:lumMod val="25000"/>
                      </a:schemeClr>
                    </a:solidFill>
                    <a:latin typeface="UTM Duepuntozero" panose="020406030505060202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8000" b="1" dirty="0" err="1">
                    <a:solidFill>
                      <a:schemeClr val="bg2">
                        <a:lumMod val="25000"/>
                      </a:schemeClr>
                    </a:solidFill>
                    <a:latin typeface="UTM Duepuntozero" panose="020406030505060202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nhẩm</a:t>
                </a:r>
                <a:r>
                  <a:rPr lang="en-US" sz="8000" b="1" dirty="0">
                    <a:solidFill>
                      <a:schemeClr val="bg2">
                        <a:lumMod val="25000"/>
                      </a:schemeClr>
                    </a:solidFill>
                    <a:latin typeface="UTM Duepuntozero" panose="020406030505060202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50 x 9 = .?.  </a:t>
                </a:r>
                <a:endParaRPr lang="vi-VN" sz="80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75" name="Hình ảnh 32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56E44F7A-B61C-7481-F8A0-759ABD28BE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26" t="17614" r="67932" b="42005"/>
              <a:stretch/>
            </p:blipFill>
            <p:spPr>
              <a:xfrm>
                <a:off x="634676" y="-243625"/>
                <a:ext cx="1680397" cy="15242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092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Nhóm 7">
            <a:extLst>
              <a:ext uri="{FF2B5EF4-FFF2-40B4-BE49-F238E27FC236}">
                <a16:creationId xmlns:a16="http://schemas.microsoft.com/office/drawing/2014/main" id="{9E68EA0D-C537-AEFA-DF38-1600E6A475FD}"/>
              </a:ext>
            </a:extLst>
          </p:cNvPr>
          <p:cNvGrpSpPr/>
          <p:nvPr/>
        </p:nvGrpSpPr>
        <p:grpSpPr>
          <a:xfrm>
            <a:off x="978090" y="4435588"/>
            <a:ext cx="5791046" cy="1308050"/>
            <a:chOff x="3707841" y="4718870"/>
            <a:chExt cx="5791046" cy="1308050"/>
          </a:xfrm>
        </p:grpSpPr>
        <p:grpSp>
          <p:nvGrpSpPr>
            <p:cNvPr id="34" name="Nhóm 8">
              <a:extLst>
                <a:ext uri="{FF2B5EF4-FFF2-40B4-BE49-F238E27FC236}">
                  <a16:creationId xmlns:a16="http://schemas.microsoft.com/office/drawing/2014/main" id="{D5BBD061-46BF-5BBB-6DF8-F442EB3ABF78}"/>
                </a:ext>
              </a:extLst>
            </p:cNvPr>
            <p:cNvGrpSpPr/>
            <p:nvPr/>
          </p:nvGrpSpPr>
          <p:grpSpPr>
            <a:xfrm>
              <a:off x="3707841" y="4745098"/>
              <a:ext cx="1149293" cy="1176343"/>
              <a:chOff x="1762133" y="1945488"/>
              <a:chExt cx="656602" cy="758196"/>
            </a:xfrm>
          </p:grpSpPr>
          <p:sp>
            <p:nvSpPr>
              <p:cNvPr id="43" name="Hình Bầu dục 12">
                <a:extLst>
                  <a:ext uri="{FF2B5EF4-FFF2-40B4-BE49-F238E27FC236}">
                    <a16:creationId xmlns:a16="http://schemas.microsoft.com/office/drawing/2014/main" id="{20F2045A-65C3-428F-B3BF-E8CB46270006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FC000"/>
              </a:solidFill>
              <a:ln w="762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Hộp Văn bản 15">
                <a:extLst>
                  <a:ext uri="{FF2B5EF4-FFF2-40B4-BE49-F238E27FC236}">
                    <a16:creationId xmlns:a16="http://schemas.microsoft.com/office/drawing/2014/main" id="{B0C5D860-2FEF-836C-8701-B01C7BDEB1E5}"/>
                  </a:ext>
                </a:extLst>
              </p:cNvPr>
              <p:cNvSpPr txBox="1"/>
              <p:nvPr/>
            </p:nvSpPr>
            <p:spPr>
              <a:xfrm>
                <a:off x="1823009" y="1945488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35" name="TextBox 16">
              <a:extLst>
                <a:ext uri="{FF2B5EF4-FFF2-40B4-BE49-F238E27FC236}">
                  <a16:creationId xmlns:a16="http://schemas.microsoft.com/office/drawing/2014/main" id="{936A62A1-F298-642D-FAC6-6DF1F1AD50A3}"/>
                </a:ext>
              </a:extLst>
            </p:cNvPr>
            <p:cNvSpPr txBox="1"/>
            <p:nvPr/>
          </p:nvSpPr>
          <p:spPr>
            <a:xfrm>
              <a:off x="4963432" y="4718870"/>
              <a:ext cx="4535455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9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</a:rPr>
                <a:t>4</a:t>
              </a:r>
              <a:endParaRPr lang="vi-VN" sz="79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48" name="Nhóm 17">
            <a:extLst>
              <a:ext uri="{FF2B5EF4-FFF2-40B4-BE49-F238E27FC236}">
                <a16:creationId xmlns:a16="http://schemas.microsoft.com/office/drawing/2014/main" id="{4DD2FCCF-29AC-FE50-6BDE-FA64CF09187E}"/>
              </a:ext>
            </a:extLst>
          </p:cNvPr>
          <p:cNvGrpSpPr/>
          <p:nvPr/>
        </p:nvGrpSpPr>
        <p:grpSpPr>
          <a:xfrm>
            <a:off x="6808520" y="4658779"/>
            <a:ext cx="4980546" cy="1316882"/>
            <a:chOff x="8297630" y="4732654"/>
            <a:chExt cx="4980546" cy="1316882"/>
          </a:xfrm>
        </p:grpSpPr>
        <p:grpSp>
          <p:nvGrpSpPr>
            <p:cNvPr id="49" name="Nhóm 19">
              <a:extLst>
                <a:ext uri="{FF2B5EF4-FFF2-40B4-BE49-F238E27FC236}">
                  <a16:creationId xmlns:a16="http://schemas.microsoft.com/office/drawing/2014/main" id="{76E1BECD-B2D0-2452-08B5-02354176234B}"/>
                </a:ext>
              </a:extLst>
            </p:cNvPr>
            <p:cNvGrpSpPr/>
            <p:nvPr/>
          </p:nvGrpSpPr>
          <p:grpSpPr>
            <a:xfrm>
              <a:off x="8297630" y="4732654"/>
              <a:ext cx="1149293" cy="1169551"/>
              <a:chOff x="1762133" y="1949866"/>
              <a:chExt cx="656602" cy="753818"/>
            </a:xfrm>
          </p:grpSpPr>
          <p:sp>
            <p:nvSpPr>
              <p:cNvPr id="62" name="Hình Bầu dục 21">
                <a:extLst>
                  <a:ext uri="{FF2B5EF4-FFF2-40B4-BE49-F238E27FC236}">
                    <a16:creationId xmlns:a16="http://schemas.microsoft.com/office/drawing/2014/main" id="{CCCBD9EC-BA34-20C0-7F1C-87FFD9C90F0F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44610"/>
              </a:solidFill>
              <a:ln w="76200" cap="flat" cmpd="sng" algn="ctr">
                <a:solidFill>
                  <a:srgbClr val="F4461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Hộp Văn bản 22">
                <a:extLst>
                  <a:ext uri="{FF2B5EF4-FFF2-40B4-BE49-F238E27FC236}">
                    <a16:creationId xmlns:a16="http://schemas.microsoft.com/office/drawing/2014/main" id="{5CA55DF9-ABD4-31FC-B7CE-DCBFDAF71310}"/>
                  </a:ext>
                </a:extLst>
              </p:cNvPr>
              <p:cNvSpPr txBox="1"/>
              <p:nvPr/>
            </p:nvSpPr>
            <p:spPr>
              <a:xfrm>
                <a:off x="1849078" y="194986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D</a:t>
                </a:r>
              </a:p>
            </p:txBody>
          </p:sp>
        </p:grpSp>
        <p:sp>
          <p:nvSpPr>
            <p:cNvPr id="50" name="TextBox 16">
              <a:extLst>
                <a:ext uri="{FF2B5EF4-FFF2-40B4-BE49-F238E27FC236}">
                  <a16:creationId xmlns:a16="http://schemas.microsoft.com/office/drawing/2014/main" id="{AACAAFFF-DE00-484D-66FD-67E612BA6976}"/>
                </a:ext>
              </a:extLst>
            </p:cNvPr>
            <p:cNvSpPr txBox="1"/>
            <p:nvPr/>
          </p:nvSpPr>
          <p:spPr>
            <a:xfrm>
              <a:off x="9599108" y="4741486"/>
              <a:ext cx="3679068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900" dirty="0">
                  <a:solidFill>
                    <a:srgbClr val="F44610"/>
                  </a:solidFill>
                </a:rPr>
                <a:t>8</a:t>
              </a:r>
              <a:endParaRPr lang="vi-VN" sz="7900" dirty="0">
                <a:solidFill>
                  <a:srgbClr val="F44610"/>
                </a:solidFill>
              </a:endParaRPr>
            </a:p>
          </p:txBody>
        </p:sp>
      </p:grpSp>
      <p:grpSp>
        <p:nvGrpSpPr>
          <p:cNvPr id="64" name="Nhóm 29">
            <a:extLst>
              <a:ext uri="{FF2B5EF4-FFF2-40B4-BE49-F238E27FC236}">
                <a16:creationId xmlns:a16="http://schemas.microsoft.com/office/drawing/2014/main" id="{B01D7105-BE0B-37AA-86E2-4FE651E6E4F1}"/>
              </a:ext>
            </a:extLst>
          </p:cNvPr>
          <p:cNvGrpSpPr/>
          <p:nvPr/>
        </p:nvGrpSpPr>
        <p:grpSpPr>
          <a:xfrm>
            <a:off x="6808520" y="2511212"/>
            <a:ext cx="6145395" cy="1308050"/>
            <a:chOff x="8244619" y="2377817"/>
            <a:chExt cx="6145395" cy="1308050"/>
          </a:xfrm>
        </p:grpSpPr>
        <p:grpSp>
          <p:nvGrpSpPr>
            <p:cNvPr id="65" name="Nhóm 30">
              <a:extLst>
                <a:ext uri="{FF2B5EF4-FFF2-40B4-BE49-F238E27FC236}">
                  <a16:creationId xmlns:a16="http://schemas.microsoft.com/office/drawing/2014/main" id="{27F080C2-5297-375B-9AD0-DA8983EA6409}"/>
                </a:ext>
              </a:extLst>
            </p:cNvPr>
            <p:cNvGrpSpPr/>
            <p:nvPr/>
          </p:nvGrpSpPr>
          <p:grpSpPr>
            <a:xfrm>
              <a:off x="8244619" y="2379309"/>
              <a:ext cx="1149293" cy="1201991"/>
              <a:chOff x="1762133" y="1928957"/>
              <a:chExt cx="656602" cy="774727"/>
            </a:xfrm>
          </p:grpSpPr>
          <p:sp>
            <p:nvSpPr>
              <p:cNvPr id="67" name="Hình Bầu dục 32">
                <a:extLst>
                  <a:ext uri="{FF2B5EF4-FFF2-40B4-BE49-F238E27FC236}">
                    <a16:creationId xmlns:a16="http://schemas.microsoft.com/office/drawing/2014/main" id="{2AB9F98E-051D-6050-8FBC-4D85466A93AB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rgbClr val="FE4C4C"/>
              </a:solidFill>
              <a:ln w="76200" cap="flat" cmpd="sng" algn="ctr">
                <a:solidFill>
                  <a:srgbClr val="FE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Hộp Văn bản 33">
                <a:extLst>
                  <a:ext uri="{FF2B5EF4-FFF2-40B4-BE49-F238E27FC236}">
                    <a16:creationId xmlns:a16="http://schemas.microsoft.com/office/drawing/2014/main" id="{7A7FF4E7-B797-7B62-1EC3-55316B646D7F}"/>
                  </a:ext>
                </a:extLst>
              </p:cNvPr>
              <p:cNvSpPr txBox="1"/>
              <p:nvPr/>
            </p:nvSpPr>
            <p:spPr>
              <a:xfrm>
                <a:off x="1854821" y="1928957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66" name="TextBox 16">
              <a:extLst>
                <a:ext uri="{FF2B5EF4-FFF2-40B4-BE49-F238E27FC236}">
                  <a16:creationId xmlns:a16="http://schemas.microsoft.com/office/drawing/2014/main" id="{9FA21D56-8DE7-69AC-F73B-B36E659AB367}"/>
                </a:ext>
              </a:extLst>
            </p:cNvPr>
            <p:cNvSpPr txBox="1"/>
            <p:nvPr/>
          </p:nvSpPr>
          <p:spPr>
            <a:xfrm>
              <a:off x="9610588" y="2377817"/>
              <a:ext cx="4779426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7900" dirty="0">
                  <a:solidFill>
                    <a:srgbClr val="C00000"/>
                  </a:solidFill>
                  <a:ea typeface="Calibri" panose="020F0502020204030204" pitchFamily="34" charset="0"/>
                </a:rPr>
                <a:t>400</a:t>
              </a:r>
              <a:endParaRPr lang="vi-VN" sz="79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</a:endParaRPr>
            </a:p>
          </p:txBody>
        </p:sp>
      </p:grpSp>
      <p:grpSp>
        <p:nvGrpSpPr>
          <p:cNvPr id="69" name="Nhóm 36">
            <a:extLst>
              <a:ext uri="{FF2B5EF4-FFF2-40B4-BE49-F238E27FC236}">
                <a16:creationId xmlns:a16="http://schemas.microsoft.com/office/drawing/2014/main" id="{507D72D6-BF86-BEA8-D587-4AF356547691}"/>
              </a:ext>
            </a:extLst>
          </p:cNvPr>
          <p:cNvGrpSpPr/>
          <p:nvPr/>
        </p:nvGrpSpPr>
        <p:grpSpPr>
          <a:xfrm>
            <a:off x="872675" y="2512704"/>
            <a:ext cx="5502575" cy="1335430"/>
            <a:chOff x="872675" y="2512704"/>
            <a:chExt cx="5502575" cy="1335430"/>
          </a:xfrm>
        </p:grpSpPr>
        <p:grpSp>
          <p:nvGrpSpPr>
            <p:cNvPr id="70" name="Nhóm 24">
              <a:extLst>
                <a:ext uri="{FF2B5EF4-FFF2-40B4-BE49-F238E27FC236}">
                  <a16:creationId xmlns:a16="http://schemas.microsoft.com/office/drawing/2014/main" id="{182A675E-A929-15C4-E50C-DEAFBE8F0525}"/>
                </a:ext>
              </a:extLst>
            </p:cNvPr>
            <p:cNvGrpSpPr/>
            <p:nvPr/>
          </p:nvGrpSpPr>
          <p:grpSpPr>
            <a:xfrm>
              <a:off x="872675" y="2580462"/>
              <a:ext cx="1149293" cy="1173073"/>
              <a:chOff x="1762133" y="1947596"/>
              <a:chExt cx="656602" cy="756088"/>
            </a:xfrm>
          </p:grpSpPr>
          <p:sp>
            <p:nvSpPr>
              <p:cNvPr id="72" name="Hình Bầu dục 27">
                <a:extLst>
                  <a:ext uri="{FF2B5EF4-FFF2-40B4-BE49-F238E27FC236}">
                    <a16:creationId xmlns:a16="http://schemas.microsoft.com/office/drawing/2014/main" id="{16F8EA88-E402-7E8D-EC97-351C10F7A81E}"/>
                  </a:ext>
                </a:extLst>
              </p:cNvPr>
              <p:cNvSpPr/>
              <p:nvPr/>
            </p:nvSpPr>
            <p:spPr>
              <a:xfrm>
                <a:off x="1762133" y="1995798"/>
                <a:ext cx="656602" cy="70788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7620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Hộp Văn bản 28">
                <a:extLst>
                  <a:ext uri="{FF2B5EF4-FFF2-40B4-BE49-F238E27FC236}">
                    <a16:creationId xmlns:a16="http://schemas.microsoft.com/office/drawing/2014/main" id="{0EF028C2-DD3A-D793-02A2-8303F0BB7294}"/>
                  </a:ext>
                </a:extLst>
              </p:cNvPr>
              <p:cNvSpPr txBox="1"/>
              <p:nvPr/>
            </p:nvSpPr>
            <p:spPr>
              <a:xfrm>
                <a:off x="1852706" y="1947596"/>
                <a:ext cx="501077" cy="75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71" name="Hộp Văn bản 35">
              <a:extLst>
                <a:ext uri="{FF2B5EF4-FFF2-40B4-BE49-F238E27FC236}">
                  <a16:creationId xmlns:a16="http://schemas.microsoft.com/office/drawing/2014/main" id="{C9C8DCEE-9D57-B869-828B-D4ED5555A2E7}"/>
                </a:ext>
              </a:extLst>
            </p:cNvPr>
            <p:cNvSpPr txBox="1"/>
            <p:nvPr/>
          </p:nvSpPr>
          <p:spPr>
            <a:xfrm>
              <a:off x="2180504" y="2512704"/>
              <a:ext cx="4194746" cy="1335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tabLst>
                  <a:tab pos="161925" algn="l"/>
                </a:tabLst>
              </a:pPr>
              <a:r>
                <a:rPr lang="en-US" sz="79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40</a:t>
              </a:r>
              <a:endParaRPr lang="vi-VN" sz="79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8" name="Hình ảnh 60">
            <a:extLst>
              <a:ext uri="{FF2B5EF4-FFF2-40B4-BE49-F238E27FC236}">
                <a16:creationId xmlns:a16="http://schemas.microsoft.com/office/drawing/2014/main" id="{58DDAED0-90E6-63F6-9C9F-302B1FEA3D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5" t="17291" r="17594" b="23136"/>
          <a:stretch/>
        </p:blipFill>
        <p:spPr>
          <a:xfrm rot="20953380">
            <a:off x="5641591" y="1915829"/>
            <a:ext cx="5668652" cy="338770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19450" y="632185"/>
            <a:ext cx="11131065" cy="1524214"/>
            <a:chOff x="719450" y="632185"/>
            <a:chExt cx="11131065" cy="1524214"/>
          </a:xfrm>
        </p:grpSpPr>
        <p:sp>
          <p:nvSpPr>
            <p:cNvPr id="30" name="Rectangle: Rounded Corners 23">
              <a:extLst>
                <a:ext uri="{FF2B5EF4-FFF2-40B4-BE49-F238E27FC236}">
                  <a16:creationId xmlns:a16="http://schemas.microsoft.com/office/drawing/2014/main" id="{96300E8E-D78E-6BD3-CDF1-9D4CADFB3252}"/>
                </a:ext>
              </a:extLst>
            </p:cNvPr>
            <p:cNvSpPr/>
            <p:nvPr/>
          </p:nvSpPr>
          <p:spPr>
            <a:xfrm>
              <a:off x="1447320" y="958657"/>
              <a:ext cx="9734485" cy="102469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719450" y="632185"/>
              <a:ext cx="11131065" cy="1524214"/>
              <a:chOff x="634676" y="-243625"/>
              <a:chExt cx="11131065" cy="1524214"/>
            </a:xfrm>
          </p:grpSpPr>
          <p:sp>
            <p:nvSpPr>
              <p:cNvPr id="36" name="Hộp Văn bản 5">
                <a:extLst>
                  <a:ext uri="{FF2B5EF4-FFF2-40B4-BE49-F238E27FC236}">
                    <a16:creationId xmlns:a16="http://schemas.microsoft.com/office/drawing/2014/main" id="{BD6C2BD9-D8B0-AD99-E360-F2171ED32988}"/>
                  </a:ext>
                </a:extLst>
              </p:cNvPr>
              <p:cNvSpPr txBox="1"/>
              <p:nvPr/>
            </p:nvSpPr>
            <p:spPr>
              <a:xfrm>
                <a:off x="2137592" y="-77988"/>
                <a:ext cx="9628149" cy="13585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  <a:tabLst>
                    <a:tab pos="161925" algn="l"/>
                  </a:tabLst>
                </a:pPr>
                <a:r>
                  <a:rPr lang="en-US" sz="8000" b="1" dirty="0" err="1">
                    <a:solidFill>
                      <a:schemeClr val="bg2">
                        <a:lumMod val="25000"/>
                      </a:schemeClr>
                    </a:solidFill>
                    <a:latin typeface="UTM Duepuntozero" panose="020406030505060202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8000" b="1" dirty="0">
                    <a:solidFill>
                      <a:schemeClr val="bg2">
                        <a:lumMod val="25000"/>
                      </a:schemeClr>
                    </a:solidFill>
                    <a:latin typeface="UTM Duepuntozero" panose="020406030505060202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?: 360 : .?. = 9</a:t>
                </a:r>
                <a:endParaRPr lang="vi-VN" sz="80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7" name="Hình ảnh 32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56E44F7A-B61C-7481-F8A0-759ABD28BE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26" t="17614" r="67932" b="42005"/>
              <a:stretch/>
            </p:blipFill>
            <p:spPr>
              <a:xfrm>
                <a:off x="634676" y="-243625"/>
                <a:ext cx="1680397" cy="15242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0723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4215"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62914" y="322706"/>
            <a:ext cx="4937092" cy="4186545"/>
            <a:chOff x="6462914" y="322706"/>
            <a:chExt cx="4937092" cy="4186545"/>
          </a:xfrm>
        </p:grpSpPr>
        <p:pic>
          <p:nvPicPr>
            <p:cNvPr id="18" name="Hình ảnh 43">
              <a:extLst>
                <a:ext uri="{FF2B5EF4-FFF2-40B4-BE49-F238E27FC236}">
                  <a16:creationId xmlns:a16="http://schemas.microsoft.com/office/drawing/2014/main" id="{D77B9E04-3FC0-619C-5F02-617FAA27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" t="10560" r="74202" b="53586"/>
            <a:stretch/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19" name="Hình ảnh 305">
              <a:extLst>
                <a:ext uri="{FF2B5EF4-FFF2-40B4-BE49-F238E27FC236}">
                  <a16:creationId xmlns:a16="http://schemas.microsoft.com/office/drawing/2014/main" id="{92B417E6-1C18-E8FB-2E79-3E3B8A6D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0" t="16230" r="60030" b="55476"/>
            <a:stretch/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20" name="Hình ảnh 135">
              <a:extLst>
                <a:ext uri="{FF2B5EF4-FFF2-40B4-BE49-F238E27FC236}">
                  <a16:creationId xmlns:a16="http://schemas.microsoft.com/office/drawing/2014/main" id="{522B1268-1E7C-55A0-4CC6-43445202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6" t="10390" r="22098" b="52530"/>
            <a:stretch/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-6892309" y="799595"/>
            <a:ext cx="5372791" cy="6502156"/>
            <a:chOff x="1606913" y="-630065"/>
            <a:chExt cx="6053923" cy="748806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/>
          </p:blipFill>
          <p:spPr>
            <a:xfrm>
              <a:off x="2840869" y="-630065"/>
              <a:ext cx="3375212" cy="53426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sp>
        <p:nvSpPr>
          <p:cNvPr id="21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4960561" y="1383470"/>
            <a:ext cx="6880559" cy="5044658"/>
          </a:xfrm>
          <a:custGeom>
            <a:avLst/>
            <a:gdLst>
              <a:gd name="connsiteX0" fmla="*/ 0 w 6880559"/>
              <a:gd name="connsiteY0" fmla="*/ 840793 h 5044658"/>
              <a:gd name="connsiteX1" fmla="*/ 840793 w 6880559"/>
              <a:gd name="connsiteY1" fmla="*/ 0 h 5044658"/>
              <a:gd name="connsiteX2" fmla="*/ 6039766 w 6880559"/>
              <a:gd name="connsiteY2" fmla="*/ 0 h 5044658"/>
              <a:gd name="connsiteX3" fmla="*/ 6880559 w 6880559"/>
              <a:gd name="connsiteY3" fmla="*/ 840793 h 5044658"/>
              <a:gd name="connsiteX4" fmla="*/ 6880559 w 6880559"/>
              <a:gd name="connsiteY4" fmla="*/ 4203865 h 5044658"/>
              <a:gd name="connsiteX5" fmla="*/ 6039766 w 6880559"/>
              <a:gd name="connsiteY5" fmla="*/ 5044658 h 5044658"/>
              <a:gd name="connsiteX6" fmla="*/ 840793 w 6880559"/>
              <a:gd name="connsiteY6" fmla="*/ 5044658 h 5044658"/>
              <a:gd name="connsiteX7" fmla="*/ 0 w 6880559"/>
              <a:gd name="connsiteY7" fmla="*/ 4203865 h 5044658"/>
              <a:gd name="connsiteX8" fmla="*/ 0 w 6880559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22487" y="77600"/>
                  <a:pt x="4104574" y="-27269"/>
                  <a:pt x="6039766" y="0"/>
                </a:cubicBezTo>
                <a:cubicBezTo>
                  <a:pt x="6534753" y="-40406"/>
                  <a:pt x="6886005" y="378039"/>
                  <a:pt x="6880559" y="840793"/>
                </a:cubicBezTo>
                <a:cubicBezTo>
                  <a:pt x="6989559" y="1845335"/>
                  <a:pt x="6802350" y="3332090"/>
                  <a:pt x="6880559" y="4203865"/>
                </a:cubicBezTo>
                <a:cubicBezTo>
                  <a:pt x="6844718" y="4654201"/>
                  <a:pt x="6464275" y="5062232"/>
                  <a:pt x="6039766" y="5044658"/>
                </a:cubicBezTo>
                <a:cubicBezTo>
                  <a:pt x="5132095" y="5093835"/>
                  <a:pt x="1971963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880559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783026" y="-129276"/>
                  <a:pt x="4908678" y="-77778"/>
                  <a:pt x="6039766" y="0"/>
                </a:cubicBezTo>
                <a:cubicBezTo>
                  <a:pt x="6486445" y="-56357"/>
                  <a:pt x="6877351" y="394931"/>
                  <a:pt x="6880559" y="840793"/>
                </a:cubicBezTo>
                <a:cubicBezTo>
                  <a:pt x="6962158" y="1491911"/>
                  <a:pt x="7034859" y="3779628"/>
                  <a:pt x="6880559" y="4203865"/>
                </a:cubicBezTo>
                <a:cubicBezTo>
                  <a:pt x="6907657" y="4725370"/>
                  <a:pt x="6481321" y="5052407"/>
                  <a:pt x="6039766" y="5044658"/>
                </a:cubicBezTo>
                <a:cubicBezTo>
                  <a:pt x="4132454" y="5088878"/>
                  <a:pt x="1873451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2">
                <a:lumMod val="2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Nhóm 44">
            <a:extLst>
              <a:ext uri="{FF2B5EF4-FFF2-40B4-BE49-F238E27FC236}">
                <a16:creationId xmlns:a16="http://schemas.microsoft.com/office/drawing/2014/main" id="{A45BB91E-40A6-BBCA-40D6-7EB2A43B6983}"/>
              </a:ext>
            </a:extLst>
          </p:cNvPr>
          <p:cNvGrpSpPr/>
          <p:nvPr/>
        </p:nvGrpSpPr>
        <p:grpSpPr>
          <a:xfrm>
            <a:off x="5257110" y="-260046"/>
            <a:ext cx="6287460" cy="1917833"/>
            <a:chOff x="4743805" y="2513042"/>
            <a:chExt cx="6814013" cy="2725529"/>
          </a:xfrm>
        </p:grpSpPr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8BCD7D36-0ECE-EFA5-4C90-E91A5C5BA71A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2657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10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DẶN DÒ</a:t>
              </a:r>
              <a:endParaRPr lang="en-US" sz="10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19E55039-2A50-A986-808E-5ED93F71BA85}"/>
                </a:ext>
              </a:extLst>
            </p:cNvPr>
            <p:cNvSpPr txBox="1"/>
            <p:nvPr/>
          </p:nvSpPr>
          <p:spPr>
            <a:xfrm>
              <a:off x="4743805" y="2564073"/>
              <a:ext cx="6814013" cy="2674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9E05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DẶN DÒ</a:t>
              </a:r>
              <a:endParaRPr lang="en-US" sz="10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9E05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266189" y="1443269"/>
            <a:ext cx="6655476" cy="1031003"/>
            <a:chOff x="5266189" y="1443269"/>
            <a:chExt cx="6655476" cy="1031003"/>
          </a:xfrm>
        </p:grpSpPr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02804" y="158638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DẶN DÒ Ở ĐÂY.</a:t>
              </a:r>
              <a:endParaRPr lang="en-US" sz="4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66189" y="1443269"/>
              <a:ext cx="1136648" cy="103100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5274305" y="2603711"/>
            <a:ext cx="6613984" cy="1058675"/>
            <a:chOff x="5274305" y="2603711"/>
            <a:chExt cx="6613984" cy="1058675"/>
          </a:xfrm>
        </p:grpSpPr>
        <p:sp>
          <p:nvSpPr>
            <p:cNvPr id="29" name="TextBox 47">
              <a:extLst>
                <a:ext uri="{FF2B5EF4-FFF2-40B4-BE49-F238E27FC236}">
                  <a16:creationId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6369428" y="288024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DẶN DÒ Ở ĐÂY.</a:t>
              </a:r>
              <a:endParaRPr lang="en-US" sz="4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260371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274305" y="3954901"/>
            <a:ext cx="6613984" cy="1031003"/>
            <a:chOff x="5274305" y="3954901"/>
            <a:chExt cx="6613984" cy="1031003"/>
          </a:xfrm>
        </p:grpSpPr>
        <p:sp>
          <p:nvSpPr>
            <p:cNvPr id="35" name="TextBox 47">
              <a:extLst>
                <a:ext uri="{FF2B5EF4-FFF2-40B4-BE49-F238E27FC236}">
                  <a16:creationId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6369428" y="4122847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DẶN DÒ Ở ĐÂY.</a:t>
              </a:r>
              <a:endParaRPr lang="en-US" sz="4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6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395490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5274305" y="5210042"/>
            <a:ext cx="6655509" cy="1031003"/>
            <a:chOff x="5274305" y="5210042"/>
            <a:chExt cx="6655509" cy="1031003"/>
          </a:xfrm>
        </p:grpSpPr>
        <p:sp>
          <p:nvSpPr>
            <p:cNvPr id="38" name="TextBox 47">
              <a:extLst>
                <a:ext uri="{FF2B5EF4-FFF2-40B4-BE49-F238E27FC236}">
                  <a16:creationId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6410953" y="539452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DẶN DÒ Ở ĐÂY.</a:t>
              </a:r>
              <a:endParaRPr lang="en-US" sz="4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9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5210042"/>
              <a:ext cx="1136648" cy="1031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32873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47 -0.01111 L 0.57812 -0.05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86" y="-24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" y="0"/>
            <a:ext cx="12191015" cy="68580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30584" y="-261460"/>
            <a:ext cx="11906613" cy="7147986"/>
            <a:chOff x="130584" y="-261460"/>
            <a:chExt cx="11906613" cy="7147986"/>
          </a:xfrm>
        </p:grpSpPr>
        <p:sp>
          <p:nvSpPr>
            <p:cNvPr id="30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383137" y="245661"/>
              <a:ext cx="11526538" cy="6414446"/>
            </a:xfrm>
            <a:custGeom>
              <a:avLst/>
              <a:gdLst>
                <a:gd name="connsiteX0" fmla="*/ 0 w 11526538"/>
                <a:gd name="connsiteY0" fmla="*/ 1069096 h 6414446"/>
                <a:gd name="connsiteX1" fmla="*/ 1069096 w 11526538"/>
                <a:gd name="connsiteY1" fmla="*/ 0 h 6414446"/>
                <a:gd name="connsiteX2" fmla="*/ 10457442 w 11526538"/>
                <a:gd name="connsiteY2" fmla="*/ 0 h 6414446"/>
                <a:gd name="connsiteX3" fmla="*/ 11526538 w 11526538"/>
                <a:gd name="connsiteY3" fmla="*/ 1069096 h 6414446"/>
                <a:gd name="connsiteX4" fmla="*/ 11526538 w 11526538"/>
                <a:gd name="connsiteY4" fmla="*/ 5345350 h 6414446"/>
                <a:gd name="connsiteX5" fmla="*/ 10457442 w 11526538"/>
                <a:gd name="connsiteY5" fmla="*/ 6414446 h 6414446"/>
                <a:gd name="connsiteX6" fmla="*/ 1069096 w 11526538"/>
                <a:gd name="connsiteY6" fmla="*/ 6414446 h 6414446"/>
                <a:gd name="connsiteX7" fmla="*/ 0 w 11526538"/>
                <a:gd name="connsiteY7" fmla="*/ 5345350 h 6414446"/>
                <a:gd name="connsiteX8" fmla="*/ 0 w 11526538"/>
                <a:gd name="connsiteY8" fmla="*/ 1069096 h 641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414446" fill="none" extrusionOk="0">
                  <a:moveTo>
                    <a:pt x="0" y="1069096"/>
                  </a:moveTo>
                  <a:cubicBezTo>
                    <a:pt x="-19542" y="479866"/>
                    <a:pt x="461855" y="95376"/>
                    <a:pt x="1069096" y="0"/>
                  </a:cubicBezTo>
                  <a:cubicBezTo>
                    <a:pt x="5674169" y="77600"/>
                    <a:pt x="6189842" y="-27269"/>
                    <a:pt x="10457442" y="0"/>
                  </a:cubicBezTo>
                  <a:cubicBezTo>
                    <a:pt x="11118517" y="-93171"/>
                    <a:pt x="11636122" y="510911"/>
                    <a:pt x="11526538" y="1069096"/>
                  </a:cubicBezTo>
                  <a:cubicBezTo>
                    <a:pt x="11635538" y="2536417"/>
                    <a:pt x="11448329" y="4353943"/>
                    <a:pt x="11526538" y="5345350"/>
                  </a:cubicBezTo>
                  <a:cubicBezTo>
                    <a:pt x="11514673" y="5931154"/>
                    <a:pt x="10979002" y="6444826"/>
                    <a:pt x="10457442" y="6414446"/>
                  </a:cubicBezTo>
                  <a:cubicBezTo>
                    <a:pt x="7051004" y="6463623"/>
                    <a:pt x="4083484" y="6291744"/>
                    <a:pt x="1069096" y="6414446"/>
                  </a:cubicBezTo>
                  <a:cubicBezTo>
                    <a:pt x="471191" y="6471737"/>
                    <a:pt x="-69188" y="5995367"/>
                    <a:pt x="0" y="5345350"/>
                  </a:cubicBezTo>
                  <a:cubicBezTo>
                    <a:pt x="47022" y="3923570"/>
                    <a:pt x="104569" y="2292304"/>
                    <a:pt x="0" y="1069096"/>
                  </a:cubicBezTo>
                  <a:close/>
                </a:path>
                <a:path w="11526538" h="6414446" stroke="0" extrusionOk="0">
                  <a:moveTo>
                    <a:pt x="0" y="1069096"/>
                  </a:moveTo>
                  <a:cubicBezTo>
                    <a:pt x="32307" y="474958"/>
                    <a:pt x="522525" y="-2928"/>
                    <a:pt x="1069096" y="0"/>
                  </a:cubicBezTo>
                  <a:cubicBezTo>
                    <a:pt x="5064965" y="-129276"/>
                    <a:pt x="7545050" y="-77778"/>
                    <a:pt x="10457442" y="0"/>
                  </a:cubicBezTo>
                  <a:cubicBezTo>
                    <a:pt x="11030184" y="-56436"/>
                    <a:pt x="11510808" y="569352"/>
                    <a:pt x="11526538" y="1069096"/>
                  </a:cubicBezTo>
                  <a:cubicBezTo>
                    <a:pt x="11608137" y="1542640"/>
                    <a:pt x="11680838" y="3696807"/>
                    <a:pt x="11526538" y="5345350"/>
                  </a:cubicBezTo>
                  <a:cubicBezTo>
                    <a:pt x="11573301" y="6034414"/>
                    <a:pt x="11016388" y="6425151"/>
                    <a:pt x="10457442" y="6414446"/>
                  </a:cubicBezTo>
                  <a:cubicBezTo>
                    <a:pt x="6485277" y="6458666"/>
                    <a:pt x="4252768" y="6385064"/>
                    <a:pt x="1069096" y="6414446"/>
                  </a:cubicBezTo>
                  <a:cubicBezTo>
                    <a:pt x="475401" y="6401959"/>
                    <a:pt x="-69909" y="5919638"/>
                    <a:pt x="0" y="5345350"/>
                  </a:cubicBezTo>
                  <a:cubicBezTo>
                    <a:pt x="-159954" y="3610433"/>
                    <a:pt x="22140" y="2206617"/>
                    <a:pt x="0" y="106909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3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30584" y="-261460"/>
              <a:ext cx="11906613" cy="7147986"/>
              <a:chOff x="130584" y="-261460"/>
              <a:chExt cx="11906613" cy="7147986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639" r="81688"/>
              <a:stretch/>
            </p:blipFill>
            <p:spPr>
              <a:xfrm rot="2906806">
                <a:off x="10124821" y="4974150"/>
                <a:ext cx="1501678" cy="2323074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8" t="3829" r="78168" b="58978"/>
              <a:stretch/>
            </p:blipFill>
            <p:spPr>
              <a:xfrm rot="20926890">
                <a:off x="130584" y="-261460"/>
                <a:ext cx="1449506" cy="1484753"/>
              </a:xfrm>
              <a:prstGeom prst="rect">
                <a:avLst/>
              </a:prstGeom>
            </p:spPr>
          </p:pic>
        </p:grpSp>
      </p:grpSp>
      <p:sp>
        <p:nvSpPr>
          <p:cNvPr id="34" name="TextBox 67">
            <a:extLst>
              <a:ext uri="{FF2B5EF4-FFF2-40B4-BE49-F238E27FC236}">
                <a16:creationId xmlns:a16="http://schemas.microsoft.com/office/drawing/2014/main" id="{13023FDD-25F8-733B-18CE-1F567BD147B9}"/>
              </a:ext>
            </a:extLst>
          </p:cNvPr>
          <p:cNvSpPr txBox="1"/>
          <p:nvPr/>
        </p:nvSpPr>
        <p:spPr>
          <a:xfrm>
            <a:off x="3969002" y="-77248"/>
            <a:ext cx="45731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Mục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tiêu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59778" y="933141"/>
            <a:ext cx="4178511" cy="591903"/>
            <a:chOff x="759778" y="933141"/>
            <a:chExt cx="4178511" cy="591903"/>
          </a:xfrm>
        </p:grpSpPr>
        <p:pic>
          <p:nvPicPr>
            <p:cNvPr id="36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759778" y="933141"/>
              <a:ext cx="652554" cy="591903"/>
            </a:xfrm>
            <a:prstGeom prst="rect">
              <a:avLst/>
            </a:prstGeom>
          </p:spPr>
        </p:pic>
        <p:sp>
          <p:nvSpPr>
            <p:cNvPr id="37" name="TextBox 28">
              <a:extLst>
                <a:ext uri="{FF2B5EF4-FFF2-40B4-BE49-F238E27FC236}">
                  <a16:creationId xmlns:a16="http://schemas.microsoft.com/office/drawing/2014/main" id="{D711B794-42F0-C2A1-1991-F67ADD1F103B}"/>
                </a:ext>
              </a:extLst>
            </p:cNvPr>
            <p:cNvSpPr txBox="1"/>
            <p:nvPr/>
          </p:nvSpPr>
          <p:spPr>
            <a:xfrm>
              <a:off x="1277623" y="952094"/>
              <a:ext cx="36606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C00000"/>
                  </a:solidFill>
                  <a:latin typeface="UTM Duepuntozero" panose="02040603050506020204" pitchFamily="18" charset="0"/>
                </a:rPr>
                <a:t>Kiến</a:t>
              </a:r>
              <a:r>
                <a:rPr lang="en-US" sz="3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UTM Duepuntozero" panose="02040603050506020204" pitchFamily="18" charset="0"/>
                </a:rPr>
                <a:t>thức</a:t>
              </a:r>
              <a:r>
                <a:rPr lang="en-US" sz="3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, </a:t>
              </a:r>
              <a:r>
                <a:rPr lang="en-US" sz="3000" b="1" dirty="0" err="1">
                  <a:solidFill>
                    <a:srgbClr val="C00000"/>
                  </a:solidFill>
                  <a:latin typeface="UTM Duepuntozero" panose="02040603050506020204" pitchFamily="18" charset="0"/>
                </a:rPr>
                <a:t>kĩ</a:t>
              </a:r>
              <a:r>
                <a:rPr lang="en-US" sz="3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UTM Duepuntozero" panose="02040603050506020204" pitchFamily="18" charset="0"/>
                </a:rPr>
                <a:t>năng</a:t>
              </a:r>
              <a:r>
                <a:rPr lang="en-US" sz="3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:</a:t>
              </a:r>
            </a:p>
          </p:txBody>
        </p:sp>
      </p:grp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E7430F90-6D88-D827-5087-8D88DA3280CC}"/>
              </a:ext>
            </a:extLst>
          </p:cNvPr>
          <p:cNvSpPr txBox="1">
            <a:spLocks/>
          </p:cNvSpPr>
          <p:nvPr/>
        </p:nvSpPr>
        <p:spPr>
          <a:xfrm>
            <a:off x="575967" y="1407231"/>
            <a:ext cx="11206730" cy="71426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Bef>
                <a:spcPts val="600"/>
              </a:spcBef>
              <a:buFontTx/>
              <a:buChar char="-"/>
            </a:pP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Ôn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tập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phép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(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cộng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trừ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nhân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chia)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trong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phạm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vi 1 000.</a:t>
            </a:r>
          </a:p>
          <a:p>
            <a:pPr marL="457200" indent="-457200" algn="just">
              <a:spcBef>
                <a:spcPts val="600"/>
              </a:spcBef>
              <a:buFontTx/>
              <a:buChar char="-"/>
            </a:pP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Ý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nghĩa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phép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;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nhẩm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viết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mối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quan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hệ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giữa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phép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cộng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phép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trừ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giữa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phép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nhân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phép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chia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để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tìm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kết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quả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tìm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thành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phần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chưa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biết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trong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phép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marL="457200" indent="-457200" algn="just">
              <a:spcBef>
                <a:spcPts val="600"/>
              </a:spcBef>
              <a:buFontTx/>
              <a:buChar char="-"/>
            </a:pP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Giải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quyết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vấn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đề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đơn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giản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liên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quan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đến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phép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27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759778" y="3682885"/>
            <a:ext cx="11013709" cy="608464"/>
            <a:chOff x="759778" y="3682885"/>
            <a:chExt cx="11013709" cy="608464"/>
          </a:xfrm>
        </p:grpSpPr>
        <p:pic>
          <p:nvPicPr>
            <p:cNvPr id="40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759778" y="3682885"/>
              <a:ext cx="652554" cy="591903"/>
            </a:xfrm>
            <a:prstGeom prst="rect">
              <a:avLst/>
            </a:prstGeom>
          </p:spPr>
        </p:pic>
        <p:sp>
          <p:nvSpPr>
            <p:cNvPr id="41" name="TextBox 32">
              <a:extLst>
                <a:ext uri="{FF2B5EF4-FFF2-40B4-BE49-F238E27FC236}">
                  <a16:creationId xmlns:a16="http://schemas.microsoft.com/office/drawing/2014/main" id="{DDE6E5DD-69E9-FC77-E780-8C4545F00468}"/>
                </a:ext>
              </a:extLst>
            </p:cNvPr>
            <p:cNvSpPr txBox="1"/>
            <p:nvPr/>
          </p:nvSpPr>
          <p:spPr>
            <a:xfrm>
              <a:off x="1083820" y="3737351"/>
              <a:ext cx="1068966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  </a:t>
              </a:r>
              <a:r>
                <a:rPr lang="en-US" sz="3000" b="1" dirty="0" err="1">
                  <a:solidFill>
                    <a:srgbClr val="C00000"/>
                  </a:solidFill>
                  <a:latin typeface="UTM Duepuntozero" panose="02040603050506020204" pitchFamily="18" charset="0"/>
                </a:rPr>
                <a:t>Năng</a:t>
              </a:r>
              <a:r>
                <a:rPr lang="en-US" sz="3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 lực chú </a:t>
              </a:r>
              <a:r>
                <a:rPr lang="en-US" sz="3000" b="1" dirty="0" err="1">
                  <a:solidFill>
                    <a:srgbClr val="C00000"/>
                  </a:solidFill>
                  <a:latin typeface="UTM Duepuntozero" panose="02040603050506020204" pitchFamily="18" charset="0"/>
                </a:rPr>
                <a:t>trọng</a:t>
              </a:r>
              <a:r>
                <a:rPr lang="en-US" sz="3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: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53793" y="5261117"/>
            <a:ext cx="10138348" cy="628502"/>
            <a:chOff x="753793" y="5261117"/>
            <a:chExt cx="10138348" cy="628502"/>
          </a:xfrm>
        </p:grpSpPr>
        <p:sp>
          <p:nvSpPr>
            <p:cNvPr id="43" name="TextBox 47">
              <a:extLst>
                <a:ext uri="{FF2B5EF4-FFF2-40B4-BE49-F238E27FC236}">
                  <a16:creationId xmlns:a16="http://schemas.microsoft.com/office/drawing/2014/main" id="{5D43FCDE-8F36-65CF-C590-212D24592768}"/>
                </a:ext>
              </a:extLst>
            </p:cNvPr>
            <p:cNvSpPr txBox="1"/>
            <p:nvPr/>
          </p:nvSpPr>
          <p:spPr>
            <a:xfrm>
              <a:off x="1271638" y="5276631"/>
              <a:ext cx="9620503" cy="612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000" b="1" dirty="0" err="1">
                  <a:solidFill>
                    <a:srgbClr val="C00000"/>
                  </a:solidFill>
                  <a:latin typeface="UTM Duepuntozero" panose="02040603050506020204" pitchFamily="18" charset="0"/>
                </a:rPr>
                <a:t>Tích</a:t>
              </a:r>
              <a:r>
                <a:rPr lang="en-US" sz="3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UTM Duepuntozero" panose="02040603050506020204" pitchFamily="18" charset="0"/>
                </a:rPr>
                <a:t>hợp</a:t>
              </a:r>
              <a:r>
                <a:rPr lang="en-US" sz="3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: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cuộc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sống, Tự nhiên và Xã hội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44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753793" y="5261117"/>
              <a:ext cx="652554" cy="591903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758334" y="5921536"/>
            <a:ext cx="9491722" cy="620070"/>
            <a:chOff x="758334" y="5921536"/>
            <a:chExt cx="9491722" cy="620070"/>
          </a:xfrm>
        </p:grpSpPr>
        <p:sp>
          <p:nvSpPr>
            <p:cNvPr id="46" name="Hộp Văn bản 13">
              <a:extLst>
                <a:ext uri="{FF2B5EF4-FFF2-40B4-BE49-F238E27FC236}">
                  <a16:creationId xmlns:a16="http://schemas.microsoft.com/office/drawing/2014/main" id="{A1DC221D-B750-4845-FAA3-1472DC767628}"/>
                </a:ext>
              </a:extLst>
            </p:cNvPr>
            <p:cNvSpPr txBox="1"/>
            <p:nvPr/>
          </p:nvSpPr>
          <p:spPr>
            <a:xfrm>
              <a:off x="1271638" y="5928618"/>
              <a:ext cx="8978418" cy="612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Phẩm chất: 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yêu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nước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chăm chỉ,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trách nhiệm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7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758334" y="5921536"/>
              <a:ext cx="652554" cy="591903"/>
            </a:xfrm>
            <a:prstGeom prst="rect">
              <a:avLst/>
            </a:prstGeom>
          </p:spPr>
        </p:pic>
      </p:grpSp>
      <p:sp>
        <p:nvSpPr>
          <p:cNvPr id="48" name="Rectangle 47"/>
          <p:cNvSpPr/>
          <p:nvPr/>
        </p:nvSpPr>
        <p:spPr>
          <a:xfrm>
            <a:off x="810705" y="4219286"/>
            <a:ext cx="10971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Tư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duy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lập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luận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;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mô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hình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hóa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toán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học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;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giao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tiếp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toán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học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;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sư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̉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dụng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công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cụ,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phương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tiện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toán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học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;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giải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quyết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vấn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đê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̀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toán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7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học</a:t>
            </a:r>
            <a:r>
              <a: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9843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  <p:bldP spid="4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4215"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62914" y="322706"/>
            <a:ext cx="4937092" cy="4186545"/>
            <a:chOff x="6462914" y="322706"/>
            <a:chExt cx="4937092" cy="4186545"/>
          </a:xfrm>
        </p:grpSpPr>
        <p:pic>
          <p:nvPicPr>
            <p:cNvPr id="18" name="Hình ảnh 43">
              <a:extLst>
                <a:ext uri="{FF2B5EF4-FFF2-40B4-BE49-F238E27FC236}">
                  <a16:creationId xmlns:a16="http://schemas.microsoft.com/office/drawing/2014/main" id="{D77B9E04-3FC0-619C-5F02-617FAA27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" t="10560" r="74202" b="53586"/>
            <a:stretch/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19" name="Hình ảnh 305">
              <a:extLst>
                <a:ext uri="{FF2B5EF4-FFF2-40B4-BE49-F238E27FC236}">
                  <a16:creationId xmlns:a16="http://schemas.microsoft.com/office/drawing/2014/main" id="{92B417E6-1C18-E8FB-2E79-3E3B8A6D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0" t="16230" r="60030" b="55476"/>
            <a:stretch/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20" name="Hình ảnh 135">
              <a:extLst>
                <a:ext uri="{FF2B5EF4-FFF2-40B4-BE49-F238E27FC236}">
                  <a16:creationId xmlns:a16="http://schemas.microsoft.com/office/drawing/2014/main" id="{522B1268-1E7C-55A0-4CC6-43445202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6" t="10390" r="22098" b="52530"/>
            <a:stretch/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8354" y="530654"/>
            <a:ext cx="5372791" cy="6502156"/>
            <a:chOff x="1606913" y="-630065"/>
            <a:chExt cx="6053923" cy="74880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/>
          </p:blipFill>
          <p:spPr>
            <a:xfrm>
              <a:off x="2840869" y="-630065"/>
              <a:ext cx="3375212" cy="534267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grpSp>
        <p:nvGrpSpPr>
          <p:cNvPr id="42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4029131" y="-467"/>
            <a:ext cx="8493812" cy="3505173"/>
            <a:chOff x="4133327" y="8204395"/>
            <a:chExt cx="7210038" cy="350517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7900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9FAB1B9-6E64-A32B-E520-B9CBFECC3B1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3DFE51A2-EDB0-6495-F15F-3F645F1244E4}"/>
                </a:ext>
              </a:extLst>
            </p:cNvPr>
            <p:cNvSpPr txBox="1"/>
            <p:nvPr/>
          </p:nvSpPr>
          <p:spPr>
            <a:xfrm>
              <a:off x="5436010" y="2967335"/>
              <a:ext cx="131998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800" i="0" dirty="0" err="1">
                  <a:effectLst/>
                  <a:latin typeface="Arial" panose="020B0604020202020204" pitchFamily="34" charset="0"/>
                </a:rPr>
                <a:t>Phạm</a:t>
              </a:r>
              <a:r>
                <a:rPr lang="vi-VN" sz="1800" i="0" dirty="0">
                  <a:effectLst/>
                  <a:latin typeface="Arial" panose="020B0604020202020204" pitchFamily="34" charset="0"/>
                </a:rPr>
                <a:t> Minh </a:t>
              </a:r>
              <a:r>
                <a:rPr lang="vi-VN" sz="1800" i="0" dirty="0" err="1">
                  <a:effectLst/>
                  <a:latin typeface="Arial" panose="020B0604020202020204" pitchFamily="34" charset="0"/>
                </a:rPr>
                <a:t>Trường</a:t>
              </a:r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9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860862">
            <a:off x="-507128" y="2292617"/>
            <a:ext cx="12816888" cy="6637050"/>
            <a:chOff x="2876479" y="2773788"/>
            <a:chExt cx="6688426" cy="2945881"/>
          </a:xfrm>
        </p:grpSpPr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2500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5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79" y="2773789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25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5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" t="-306" r="12870"/>
          <a:stretch/>
        </p:blipFill>
        <p:spPr>
          <a:xfrm>
            <a:off x="-40341" y="-13447"/>
            <a:ext cx="12236823" cy="6871447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A26C9C52-E91A-3CAB-E17B-DD94633617DF}"/>
              </a:ext>
            </a:extLst>
          </p:cNvPr>
          <p:cNvGrpSpPr/>
          <p:nvPr/>
        </p:nvGrpSpPr>
        <p:grpSpPr>
          <a:xfrm>
            <a:off x="4337514" y="325099"/>
            <a:ext cx="8217595" cy="1178469"/>
            <a:chOff x="-4156729" y="2000927"/>
            <a:chExt cx="16857995" cy="2450108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C0D941CC-F04D-9182-0DFB-A1F2A57A161C}"/>
                </a:ext>
              </a:extLst>
            </p:cNvPr>
            <p:cNvSpPr txBox="1"/>
            <p:nvPr/>
          </p:nvSpPr>
          <p:spPr>
            <a:xfrm>
              <a:off x="-4152044" y="2019468"/>
              <a:ext cx="16853310" cy="24315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8000" dirty="0">
                  <a:ln w="254000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NHẨM NHANH!</a:t>
              </a:r>
              <a:endParaRPr lang="vi-VN" sz="8000" dirty="0">
                <a:ln w="254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E7ECDD54-E423-FCF2-8074-C71F6A552845}"/>
                </a:ext>
              </a:extLst>
            </p:cNvPr>
            <p:cNvSpPr txBox="1"/>
            <p:nvPr/>
          </p:nvSpPr>
          <p:spPr>
            <a:xfrm>
              <a:off x="-4156729" y="2000927"/>
              <a:ext cx="15672720" cy="24315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N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HẨM 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N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C5FA9E"/>
                  </a:solidFill>
                  <a:latin typeface="SVN-Hole Hearted" panose="020B0A06020104020203" pitchFamily="34" charset="0"/>
                </a:rPr>
                <a:t>HA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4A2F6"/>
                  </a:solidFill>
                  <a:latin typeface="SVN-Hole Hearted" panose="020B0A06020104020203" pitchFamily="34" charset="0"/>
                </a:rPr>
                <a:t>NH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!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56" name="Nhóm 6">
            <a:extLst>
              <a:ext uri="{FF2B5EF4-FFF2-40B4-BE49-F238E27FC236}">
                <a16:creationId xmlns:a16="http://schemas.microsoft.com/office/drawing/2014/main" id="{440691CE-EF61-E4C5-87EC-1F41F913FA31}"/>
              </a:ext>
            </a:extLst>
          </p:cNvPr>
          <p:cNvGrpSpPr/>
          <p:nvPr/>
        </p:nvGrpSpPr>
        <p:grpSpPr>
          <a:xfrm>
            <a:off x="-1199120" y="407964"/>
            <a:ext cx="6546185" cy="1174465"/>
            <a:chOff x="3648450" y="4568286"/>
            <a:chExt cx="4298448" cy="1174465"/>
          </a:xfrm>
        </p:grpSpPr>
        <p:sp>
          <p:nvSpPr>
            <p:cNvPr id="57" name="TextBox 67">
              <a:extLst>
                <a:ext uri="{FF2B5EF4-FFF2-40B4-BE49-F238E27FC236}">
                  <a16:creationId xmlns:a16="http://schemas.microsoft.com/office/drawing/2014/main" id="{A975F824-833C-7DB4-540E-D02872FC780A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7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THỬ THÁCH:</a:t>
              </a:r>
              <a:endParaRPr lang="en-US" sz="7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58" name="TextBox 67">
              <a:extLst>
                <a:ext uri="{FF2B5EF4-FFF2-40B4-BE49-F238E27FC236}">
                  <a16:creationId xmlns:a16="http://schemas.microsoft.com/office/drawing/2014/main" id="{BB108FDC-ADDD-7C3C-33BE-25C236D43124}"/>
                </a:ext>
              </a:extLst>
            </p:cNvPr>
            <p:cNvSpPr txBox="1"/>
            <p:nvPr/>
          </p:nvSpPr>
          <p:spPr>
            <a:xfrm>
              <a:off x="3648450" y="4568286"/>
              <a:ext cx="42805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7000" b="1" dirty="0">
                  <a:ln w="9525">
                    <a:noFill/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THỬ THÁCH:</a:t>
              </a:r>
              <a:endParaRPr lang="en-US" sz="7000" b="1" dirty="0">
                <a:ln w="9525">
                  <a:noFill/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48" name="Nhóm 6">
            <a:extLst>
              <a:ext uri="{FF2B5EF4-FFF2-40B4-BE49-F238E27FC236}">
                <a16:creationId xmlns:a16="http://schemas.microsoft.com/office/drawing/2014/main" id="{440691CE-EF61-E4C5-87EC-1F41F913FA31}"/>
              </a:ext>
            </a:extLst>
          </p:cNvPr>
          <p:cNvGrpSpPr/>
          <p:nvPr/>
        </p:nvGrpSpPr>
        <p:grpSpPr>
          <a:xfrm>
            <a:off x="1181531" y="5777337"/>
            <a:ext cx="9793078" cy="745091"/>
            <a:chOff x="3666356" y="4535995"/>
            <a:chExt cx="5055293" cy="745091"/>
          </a:xfrm>
        </p:grpSpPr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A975F824-833C-7DB4-540E-D02872FC780A}"/>
                </a:ext>
              </a:extLst>
            </p:cNvPr>
            <p:cNvSpPr txBox="1"/>
            <p:nvPr/>
          </p:nvSpPr>
          <p:spPr>
            <a:xfrm>
              <a:off x="3666356" y="4573200"/>
              <a:ext cx="50552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lang="en-US" sz="4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viết</a:t>
              </a:r>
              <a:r>
                <a:rPr lang="en-US" sz="4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đáp</a:t>
              </a:r>
              <a:r>
                <a:rPr lang="en-US" sz="4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án</a:t>
              </a:r>
              <a:r>
                <a:rPr lang="en-US" sz="4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của</a:t>
              </a:r>
              <a:r>
                <a:rPr lang="en-US" sz="4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bạn</a:t>
              </a:r>
              <a:r>
                <a:rPr lang="en-US" sz="4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vào</a:t>
              </a:r>
              <a:r>
                <a:rPr lang="en-US" sz="4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bảng</a:t>
              </a:r>
              <a:r>
                <a:rPr lang="en-US" sz="4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con </a:t>
              </a:r>
              <a:r>
                <a:rPr lang="en-US" sz="4000" b="1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nhé</a:t>
              </a:r>
              <a:r>
                <a:rPr lang="en-US" sz="4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!</a:t>
              </a:r>
            </a:p>
          </p:txBody>
        </p:sp>
        <p:sp>
          <p:nvSpPr>
            <p:cNvPr id="51" name="TextBox 67">
              <a:extLst>
                <a:ext uri="{FF2B5EF4-FFF2-40B4-BE49-F238E27FC236}">
                  <a16:creationId xmlns:a16="http://schemas.microsoft.com/office/drawing/2014/main" id="{BB108FDC-ADDD-7C3C-33BE-25C236D43124}"/>
                </a:ext>
              </a:extLst>
            </p:cNvPr>
            <p:cNvSpPr txBox="1"/>
            <p:nvPr/>
          </p:nvSpPr>
          <p:spPr>
            <a:xfrm>
              <a:off x="3666356" y="4535995"/>
              <a:ext cx="50552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viết</a:t>
              </a: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đáp</a:t>
              </a: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án</a:t>
              </a: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của</a:t>
              </a: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bạn</a:t>
              </a: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vào</a:t>
              </a: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bảng</a:t>
              </a: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con </a:t>
              </a:r>
              <a:r>
                <a:rPr lang="en-US" sz="4000" b="1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nhé</a:t>
              </a: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!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583782" y="1586433"/>
            <a:ext cx="6730061" cy="4076129"/>
            <a:chOff x="3558896" y="2570007"/>
            <a:chExt cx="6730061" cy="4076129"/>
          </a:xfrm>
        </p:grpSpPr>
        <p:grpSp>
          <p:nvGrpSpPr>
            <p:cNvPr id="26" name="Nhóm 48">
              <a:extLst>
                <a:ext uri="{FF2B5EF4-FFF2-40B4-BE49-F238E27FC236}">
                  <a16:creationId xmlns:a16="http://schemas.microsoft.com/office/drawing/2014/main" id="{0AB0B503-9E02-C9ED-1BFE-C236D316E48E}"/>
                </a:ext>
              </a:extLst>
            </p:cNvPr>
            <p:cNvGrpSpPr/>
            <p:nvPr/>
          </p:nvGrpSpPr>
          <p:grpSpPr>
            <a:xfrm>
              <a:off x="3558896" y="2570007"/>
              <a:ext cx="6270903" cy="3924918"/>
              <a:chOff x="6616407" y="4008999"/>
              <a:chExt cx="3174717" cy="3268104"/>
            </a:xfrm>
          </p:grpSpPr>
          <p:grpSp>
            <p:nvGrpSpPr>
              <p:cNvPr id="30" name="Group 10">
                <a:extLst>
                  <a:ext uri="{FF2B5EF4-FFF2-40B4-BE49-F238E27FC236}">
                    <a16:creationId xmlns:a16="http://schemas.microsoft.com/office/drawing/2014/main" id="{4E6D8221-000F-741D-1871-4A24309913F2}"/>
                  </a:ext>
                </a:extLst>
              </p:cNvPr>
              <p:cNvGrpSpPr/>
              <p:nvPr/>
            </p:nvGrpSpPr>
            <p:grpSpPr>
              <a:xfrm rot="5400000">
                <a:off x="6389137" y="4236269"/>
                <a:ext cx="3268104" cy="2813564"/>
                <a:chOff x="731196" y="2586539"/>
                <a:chExt cx="3268104" cy="2813564"/>
              </a:xfrm>
            </p:grpSpPr>
            <p:grpSp>
              <p:nvGrpSpPr>
                <p:cNvPr id="33" name="Group 7">
                  <a:extLst>
                    <a:ext uri="{FF2B5EF4-FFF2-40B4-BE49-F238E27FC236}">
                      <a16:creationId xmlns:a16="http://schemas.microsoft.com/office/drawing/2014/main" id="{3C0A340B-5CA6-EC7A-BE75-60BFCD259375}"/>
                    </a:ext>
                  </a:extLst>
                </p:cNvPr>
                <p:cNvGrpSpPr/>
                <p:nvPr/>
              </p:nvGrpSpPr>
              <p:grpSpPr>
                <a:xfrm rot="5400000">
                  <a:off x="958466" y="2359269"/>
                  <a:ext cx="2813564" cy="3268104"/>
                  <a:chOff x="5220934" y="-2773827"/>
                  <a:chExt cx="5771536" cy="4514138"/>
                </a:xfrm>
              </p:grpSpPr>
              <p:sp>
                <p:nvSpPr>
                  <p:cNvPr id="36" name="Rectangle 6">
                    <a:extLst>
                      <a:ext uri="{FF2B5EF4-FFF2-40B4-BE49-F238E27FC236}">
                        <a16:creationId xmlns:a16="http://schemas.microsoft.com/office/drawing/2014/main" id="{E4D84B37-6D87-538F-6A1D-86B8D1DC0471}"/>
                      </a:ext>
                    </a:extLst>
                  </p:cNvPr>
                  <p:cNvSpPr/>
                  <p:nvPr/>
                </p:nvSpPr>
                <p:spPr>
                  <a:xfrm>
                    <a:off x="5220934" y="-2773827"/>
                    <a:ext cx="5771536" cy="4514138"/>
                  </a:xfrm>
                  <a:prstGeom prst="rect">
                    <a:avLst/>
                  </a:prstGeom>
                  <a:solidFill>
                    <a:srgbClr val="00733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22">
                    <a:extLst>
                      <a:ext uri="{FF2B5EF4-FFF2-40B4-BE49-F238E27FC236}">
                        <a16:creationId xmlns:a16="http://schemas.microsoft.com/office/drawing/2014/main" id="{25ADDD25-0E3A-4760-7599-8194BAF91474}"/>
                      </a:ext>
                    </a:extLst>
                  </p:cNvPr>
                  <p:cNvSpPr/>
                  <p:nvPr/>
                </p:nvSpPr>
                <p:spPr>
                  <a:xfrm>
                    <a:off x="5335709" y="-2634640"/>
                    <a:ext cx="5538771" cy="4276391"/>
                  </a:xfrm>
                  <a:prstGeom prst="rect">
                    <a:avLst/>
                  </a:prstGeom>
                  <a:noFill/>
                  <a:ln w="3175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34" name="Straight Connector 9">
                  <a:extLst>
                    <a:ext uri="{FF2B5EF4-FFF2-40B4-BE49-F238E27FC236}">
                      <a16:creationId xmlns:a16="http://schemas.microsoft.com/office/drawing/2014/main" id="{AF16295D-20C9-524B-3AB4-CA04613493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1042035" y="3993301"/>
                  <a:ext cx="2701617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28">
                  <a:extLst>
                    <a:ext uri="{FF2B5EF4-FFF2-40B4-BE49-F238E27FC236}">
                      <a16:creationId xmlns:a16="http://schemas.microsoft.com/office/drawing/2014/main" id="{56F30628-7B13-9930-885A-8D9F48B495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45074" y="3981128"/>
                  <a:ext cx="2677272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42F67E33-B497-A4DD-05FC-169F91395116}"/>
                  </a:ext>
                </a:extLst>
              </p:cNvPr>
              <p:cNvSpPr txBox="1"/>
              <p:nvPr/>
            </p:nvSpPr>
            <p:spPr>
              <a:xfrm>
                <a:off x="6864583" y="4882888"/>
                <a:ext cx="2757573" cy="973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7000" b="0" dirty="0">
                    <a:solidFill>
                      <a:schemeClr val="bg1"/>
                    </a:solidFill>
                    <a:effectLst/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73 </a:t>
                </a:r>
                <a:r>
                  <a:rPr lang="pt-BR" sz="7000" dirty="0">
                    <a:solidFill>
                      <a:schemeClr val="bg1"/>
                    </a:solidFill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pt-BR" sz="7000" b="0" dirty="0">
                    <a:solidFill>
                      <a:schemeClr val="bg1"/>
                    </a:solidFill>
                    <a:effectLst/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7000" b="1" dirty="0">
                    <a:solidFill>
                      <a:srgbClr val="F8A0E1"/>
                    </a:solidFill>
                    <a:effectLst/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.?.</a:t>
                </a:r>
                <a:r>
                  <a:rPr lang="pt-BR" sz="7000" b="0" dirty="0">
                    <a:solidFill>
                      <a:schemeClr val="bg1"/>
                    </a:solidFill>
                    <a:effectLst/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 = 395</a:t>
                </a:r>
                <a:endParaRPr lang="en-US" sz="7000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FDA25A0E-6CA8-F627-9F54-C34A3E9BD581}"/>
                  </a:ext>
                </a:extLst>
              </p:cNvPr>
              <p:cNvSpPr txBox="1"/>
              <p:nvPr/>
            </p:nvSpPr>
            <p:spPr>
              <a:xfrm>
                <a:off x="6709838" y="4087016"/>
                <a:ext cx="3081286" cy="973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7000" b="0" dirty="0">
                    <a:solidFill>
                      <a:schemeClr val="bg1"/>
                    </a:solidFill>
                    <a:effectLst/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500 - </a:t>
                </a:r>
                <a:r>
                  <a:rPr lang="pt-BR" sz="7000" b="1" dirty="0">
                    <a:solidFill>
                      <a:srgbClr val="F8A0E1"/>
                    </a:solidFill>
                    <a:effectLst/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.?.</a:t>
                </a:r>
                <a:r>
                  <a:rPr lang="pt-BR" sz="7000" b="0" dirty="0">
                    <a:solidFill>
                      <a:schemeClr val="bg1"/>
                    </a:solidFill>
                    <a:effectLst/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 = 200</a:t>
                </a:r>
                <a:endParaRPr lang="en-US" sz="7000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</a:endParaRPr>
              </a:p>
            </p:txBody>
          </p:sp>
        </p:grpSp>
        <p:cxnSp>
          <p:nvCxnSpPr>
            <p:cNvPr id="27" name="Straight Connector 9">
              <a:extLst>
                <a:ext uri="{FF2B5EF4-FFF2-40B4-BE49-F238E27FC236}">
                  <a16:creationId xmlns:a16="http://schemas.microsoft.com/office/drawing/2014/main" id="{AF16295D-20C9-524B-3AB4-CA046134933A}"/>
                </a:ext>
              </a:extLst>
            </p:cNvPr>
            <p:cNvCxnSpPr>
              <a:cxnSpLocks/>
            </p:cNvCxnSpPr>
            <p:nvPr/>
          </p:nvCxnSpPr>
          <p:spPr>
            <a:xfrm>
              <a:off x="3669499" y="5556195"/>
              <a:ext cx="5336406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Hộp Văn bản 30">
              <a:extLst>
                <a:ext uri="{FF2B5EF4-FFF2-40B4-BE49-F238E27FC236}">
                  <a16:creationId xmlns:a16="http://schemas.microsoft.com/office/drawing/2014/main" id="{42F67E33-B497-A4DD-05FC-169F91395116}"/>
                </a:ext>
              </a:extLst>
            </p:cNvPr>
            <p:cNvSpPr txBox="1"/>
            <p:nvPr/>
          </p:nvSpPr>
          <p:spPr>
            <a:xfrm>
              <a:off x="4842023" y="5476585"/>
              <a:ext cx="5446934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7000" dirty="0">
                  <a:solidFill>
                    <a:schemeClr val="bg1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54 : 9=  </a:t>
              </a:r>
              <a:r>
                <a:rPr lang="pt-BR" sz="7000" b="1" dirty="0">
                  <a:solidFill>
                    <a:srgbClr val="F8A0E1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.?.</a:t>
              </a:r>
              <a:endParaRPr lang="en-US" sz="7000" b="1" dirty="0">
                <a:solidFill>
                  <a:srgbClr val="F8A0E1"/>
                </a:solidFill>
                <a:latin typeface="+mj-lt"/>
              </a:endParaRPr>
            </a:p>
          </p:txBody>
        </p:sp>
        <p:sp>
          <p:nvSpPr>
            <p:cNvPr id="29" name="Hộp Văn bản 30">
              <a:extLst>
                <a:ext uri="{FF2B5EF4-FFF2-40B4-BE49-F238E27FC236}">
                  <a16:creationId xmlns:a16="http://schemas.microsoft.com/office/drawing/2014/main" id="{42F67E33-B497-A4DD-05FC-169F91395116}"/>
                </a:ext>
              </a:extLst>
            </p:cNvPr>
            <p:cNvSpPr txBox="1"/>
            <p:nvPr/>
          </p:nvSpPr>
          <p:spPr>
            <a:xfrm>
              <a:off x="4569476" y="4614218"/>
              <a:ext cx="5446934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pt-BR" sz="7000" b="1" dirty="0">
                  <a:solidFill>
                    <a:srgbClr val="F8A0E1"/>
                  </a:solidFill>
                  <a:effectLst/>
                  <a:latin typeface="+mj-lt"/>
                  <a:ea typeface="Cambria" panose="02040503050406030204" pitchFamily="18" charset="0"/>
                  <a:cs typeface="Times New Roman" panose="02020603050405020304" pitchFamily="18" charset="0"/>
                </a:rPr>
                <a:t>.?.</a:t>
              </a:r>
              <a:r>
                <a:rPr lang="pt-BR" sz="7000" b="0" dirty="0">
                  <a:solidFill>
                    <a:schemeClr val="bg1"/>
                  </a:solidFill>
                  <a:effectLst/>
                  <a:latin typeface="+mj-lt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7000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  <a:cs typeface="Times New Roman" panose="02020603050405020304" pitchFamily="18" charset="0"/>
                </a:rPr>
                <a:t>x 2 = 8</a:t>
              </a:r>
              <a:endParaRPr lang="en-US" sz="70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803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" t="-306" r="12870"/>
          <a:stretch/>
        </p:blipFill>
        <p:spPr>
          <a:xfrm>
            <a:off x="-40341" y="-13447"/>
            <a:ext cx="12236823" cy="6871447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A26C9C52-E91A-3CAB-E17B-DD94633617DF}"/>
              </a:ext>
            </a:extLst>
          </p:cNvPr>
          <p:cNvGrpSpPr/>
          <p:nvPr/>
        </p:nvGrpSpPr>
        <p:grpSpPr>
          <a:xfrm>
            <a:off x="4337514" y="325099"/>
            <a:ext cx="8217595" cy="1178469"/>
            <a:chOff x="-4156729" y="2000927"/>
            <a:chExt cx="16857995" cy="2450108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C0D941CC-F04D-9182-0DFB-A1F2A57A161C}"/>
                </a:ext>
              </a:extLst>
            </p:cNvPr>
            <p:cNvSpPr txBox="1"/>
            <p:nvPr/>
          </p:nvSpPr>
          <p:spPr>
            <a:xfrm>
              <a:off x="-4152044" y="2019468"/>
              <a:ext cx="16853310" cy="24315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8000" dirty="0">
                  <a:ln w="254000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NHẨM NHANH!</a:t>
              </a:r>
              <a:endParaRPr lang="vi-VN" sz="8000" dirty="0">
                <a:ln w="254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E7ECDD54-E423-FCF2-8074-C71F6A552845}"/>
                </a:ext>
              </a:extLst>
            </p:cNvPr>
            <p:cNvSpPr txBox="1"/>
            <p:nvPr/>
          </p:nvSpPr>
          <p:spPr>
            <a:xfrm>
              <a:off x="-4156729" y="2000927"/>
              <a:ext cx="15672720" cy="24315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N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HẨM 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N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C5FA9E"/>
                  </a:solidFill>
                  <a:latin typeface="SVN-Hole Hearted" panose="020B0A06020104020203" pitchFamily="34" charset="0"/>
                </a:rPr>
                <a:t>HA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4A2F6"/>
                  </a:solidFill>
                  <a:latin typeface="SVN-Hole Hearted" panose="020B0A06020104020203" pitchFamily="34" charset="0"/>
                </a:rPr>
                <a:t>NH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!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83782" y="1586433"/>
            <a:ext cx="6730061" cy="4076129"/>
            <a:chOff x="3558896" y="2570007"/>
            <a:chExt cx="6730061" cy="4076129"/>
          </a:xfrm>
        </p:grpSpPr>
        <p:grpSp>
          <p:nvGrpSpPr>
            <p:cNvPr id="40" name="Nhóm 48">
              <a:extLst>
                <a:ext uri="{FF2B5EF4-FFF2-40B4-BE49-F238E27FC236}">
                  <a16:creationId xmlns:a16="http://schemas.microsoft.com/office/drawing/2014/main" id="{0AB0B503-9E02-C9ED-1BFE-C236D316E48E}"/>
                </a:ext>
              </a:extLst>
            </p:cNvPr>
            <p:cNvGrpSpPr/>
            <p:nvPr/>
          </p:nvGrpSpPr>
          <p:grpSpPr>
            <a:xfrm>
              <a:off x="3558896" y="2570007"/>
              <a:ext cx="6270903" cy="3924918"/>
              <a:chOff x="6616407" y="4008999"/>
              <a:chExt cx="3174717" cy="3268104"/>
            </a:xfrm>
          </p:grpSpPr>
          <p:grpSp>
            <p:nvGrpSpPr>
              <p:cNvPr id="41" name="Group 10">
                <a:extLst>
                  <a:ext uri="{FF2B5EF4-FFF2-40B4-BE49-F238E27FC236}">
                    <a16:creationId xmlns:a16="http://schemas.microsoft.com/office/drawing/2014/main" id="{4E6D8221-000F-741D-1871-4A24309913F2}"/>
                  </a:ext>
                </a:extLst>
              </p:cNvPr>
              <p:cNvGrpSpPr/>
              <p:nvPr/>
            </p:nvGrpSpPr>
            <p:grpSpPr>
              <a:xfrm rot="5400000">
                <a:off x="6389137" y="4236269"/>
                <a:ext cx="3268104" cy="2813564"/>
                <a:chOff x="731196" y="2586539"/>
                <a:chExt cx="3268104" cy="2813564"/>
              </a:xfrm>
            </p:grpSpPr>
            <p:grpSp>
              <p:nvGrpSpPr>
                <p:cNvPr id="44" name="Group 7">
                  <a:extLst>
                    <a:ext uri="{FF2B5EF4-FFF2-40B4-BE49-F238E27FC236}">
                      <a16:creationId xmlns:a16="http://schemas.microsoft.com/office/drawing/2014/main" id="{3C0A340B-5CA6-EC7A-BE75-60BFCD259375}"/>
                    </a:ext>
                  </a:extLst>
                </p:cNvPr>
                <p:cNvGrpSpPr/>
                <p:nvPr/>
              </p:nvGrpSpPr>
              <p:grpSpPr>
                <a:xfrm rot="5400000">
                  <a:off x="958466" y="2359269"/>
                  <a:ext cx="2813564" cy="3268104"/>
                  <a:chOff x="5220934" y="-2773827"/>
                  <a:chExt cx="5771536" cy="4514138"/>
                </a:xfrm>
              </p:grpSpPr>
              <p:sp>
                <p:nvSpPr>
                  <p:cNvPr id="47" name="Rectangle 6">
                    <a:extLst>
                      <a:ext uri="{FF2B5EF4-FFF2-40B4-BE49-F238E27FC236}">
                        <a16:creationId xmlns:a16="http://schemas.microsoft.com/office/drawing/2014/main" id="{E4D84B37-6D87-538F-6A1D-86B8D1DC0471}"/>
                      </a:ext>
                    </a:extLst>
                  </p:cNvPr>
                  <p:cNvSpPr/>
                  <p:nvPr/>
                </p:nvSpPr>
                <p:spPr>
                  <a:xfrm>
                    <a:off x="5220934" y="-2773827"/>
                    <a:ext cx="5771536" cy="4514138"/>
                  </a:xfrm>
                  <a:prstGeom prst="rect">
                    <a:avLst/>
                  </a:prstGeom>
                  <a:solidFill>
                    <a:srgbClr val="00733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22">
                    <a:extLst>
                      <a:ext uri="{FF2B5EF4-FFF2-40B4-BE49-F238E27FC236}">
                        <a16:creationId xmlns:a16="http://schemas.microsoft.com/office/drawing/2014/main" id="{25ADDD25-0E3A-4760-7599-8194BAF91474}"/>
                      </a:ext>
                    </a:extLst>
                  </p:cNvPr>
                  <p:cNvSpPr/>
                  <p:nvPr/>
                </p:nvSpPr>
                <p:spPr>
                  <a:xfrm>
                    <a:off x="5335709" y="-2634640"/>
                    <a:ext cx="5538771" cy="4276391"/>
                  </a:xfrm>
                  <a:prstGeom prst="rect">
                    <a:avLst/>
                  </a:prstGeom>
                  <a:noFill/>
                  <a:ln w="3175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45" name="Straight Connector 9">
                  <a:extLst>
                    <a:ext uri="{FF2B5EF4-FFF2-40B4-BE49-F238E27FC236}">
                      <a16:creationId xmlns:a16="http://schemas.microsoft.com/office/drawing/2014/main" id="{AF16295D-20C9-524B-3AB4-CA04613493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1042035" y="3993301"/>
                  <a:ext cx="2701617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8">
                  <a:extLst>
                    <a:ext uri="{FF2B5EF4-FFF2-40B4-BE49-F238E27FC236}">
                      <a16:creationId xmlns:a16="http://schemas.microsoft.com/office/drawing/2014/main" id="{56F30628-7B13-9930-885A-8D9F48B495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245074" y="3981128"/>
                  <a:ext cx="2677272" cy="0"/>
                </a:xfrm>
                <a:prstGeom prst="line">
                  <a:avLst/>
                </a:prstGeom>
                <a:ln w="3175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Hộp Văn bản 30">
                <a:extLst>
                  <a:ext uri="{FF2B5EF4-FFF2-40B4-BE49-F238E27FC236}">
                    <a16:creationId xmlns:a16="http://schemas.microsoft.com/office/drawing/2014/main" id="{42F67E33-B497-A4DD-05FC-169F91395116}"/>
                  </a:ext>
                </a:extLst>
              </p:cNvPr>
              <p:cNvSpPr txBox="1"/>
              <p:nvPr/>
            </p:nvSpPr>
            <p:spPr>
              <a:xfrm>
                <a:off x="6864583" y="4882888"/>
                <a:ext cx="2757573" cy="973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7000" b="0" dirty="0">
                    <a:solidFill>
                      <a:schemeClr val="bg1"/>
                    </a:solidFill>
                    <a:effectLst/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73 </a:t>
                </a:r>
                <a:r>
                  <a:rPr lang="pt-BR" sz="7000" dirty="0">
                    <a:solidFill>
                      <a:schemeClr val="bg1"/>
                    </a:solidFill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pt-BR" sz="7000" b="0" dirty="0">
                    <a:solidFill>
                      <a:schemeClr val="bg1"/>
                    </a:solidFill>
                    <a:effectLst/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7000" b="0" dirty="0">
                    <a:solidFill>
                      <a:srgbClr val="007338"/>
                    </a:solidFill>
                    <a:effectLst/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.?. </a:t>
                </a:r>
                <a:r>
                  <a:rPr lang="pt-BR" sz="7000" b="0" dirty="0">
                    <a:solidFill>
                      <a:schemeClr val="bg1"/>
                    </a:solidFill>
                    <a:effectLst/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= 395</a:t>
                </a:r>
                <a:endParaRPr lang="en-US" sz="7000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Hộp Văn bản 31">
                <a:extLst>
                  <a:ext uri="{FF2B5EF4-FFF2-40B4-BE49-F238E27FC236}">
                    <a16:creationId xmlns:a16="http://schemas.microsoft.com/office/drawing/2014/main" id="{FDA25A0E-6CA8-F627-9F54-C34A3E9BD581}"/>
                  </a:ext>
                </a:extLst>
              </p:cNvPr>
              <p:cNvSpPr txBox="1"/>
              <p:nvPr/>
            </p:nvSpPr>
            <p:spPr>
              <a:xfrm>
                <a:off x="6709838" y="4087016"/>
                <a:ext cx="3081286" cy="973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7000" b="0" dirty="0">
                    <a:solidFill>
                      <a:schemeClr val="bg1"/>
                    </a:solidFill>
                    <a:effectLst/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500 - </a:t>
                </a:r>
                <a:r>
                  <a:rPr lang="pt-BR" sz="7000" b="0" dirty="0">
                    <a:solidFill>
                      <a:srgbClr val="007338"/>
                    </a:solidFill>
                    <a:effectLst/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.?. </a:t>
                </a:r>
                <a:r>
                  <a:rPr lang="pt-BR" sz="7000" b="0" dirty="0">
                    <a:solidFill>
                      <a:schemeClr val="bg1"/>
                    </a:solidFill>
                    <a:effectLst/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= 200</a:t>
                </a:r>
                <a:endParaRPr lang="en-US" sz="7000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</a:endParaRPr>
              </a:p>
            </p:txBody>
          </p:sp>
        </p:grpSp>
        <p:cxnSp>
          <p:nvCxnSpPr>
            <p:cNvPr id="54" name="Straight Connector 9">
              <a:extLst>
                <a:ext uri="{FF2B5EF4-FFF2-40B4-BE49-F238E27FC236}">
                  <a16:creationId xmlns:a16="http://schemas.microsoft.com/office/drawing/2014/main" id="{AF16295D-20C9-524B-3AB4-CA046134933A}"/>
                </a:ext>
              </a:extLst>
            </p:cNvPr>
            <p:cNvCxnSpPr>
              <a:cxnSpLocks/>
            </p:cNvCxnSpPr>
            <p:nvPr/>
          </p:nvCxnSpPr>
          <p:spPr>
            <a:xfrm>
              <a:off x="3669499" y="5556195"/>
              <a:ext cx="5336406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Hộp Văn bản 30">
              <a:extLst>
                <a:ext uri="{FF2B5EF4-FFF2-40B4-BE49-F238E27FC236}">
                  <a16:creationId xmlns:a16="http://schemas.microsoft.com/office/drawing/2014/main" id="{42F67E33-B497-A4DD-05FC-169F91395116}"/>
                </a:ext>
              </a:extLst>
            </p:cNvPr>
            <p:cNvSpPr txBox="1"/>
            <p:nvPr/>
          </p:nvSpPr>
          <p:spPr>
            <a:xfrm>
              <a:off x="4842023" y="5476585"/>
              <a:ext cx="5446934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7000" dirty="0">
                  <a:solidFill>
                    <a:schemeClr val="bg1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54 : 9=  </a:t>
              </a:r>
              <a:r>
                <a:rPr lang="pt-BR" sz="7000" dirty="0">
                  <a:solidFill>
                    <a:srgbClr val="007338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.?.</a:t>
              </a:r>
              <a:endParaRPr lang="en-US" sz="7000" dirty="0">
                <a:solidFill>
                  <a:srgbClr val="007338"/>
                </a:solidFill>
                <a:latin typeface="+mj-lt"/>
              </a:endParaRPr>
            </a:p>
          </p:txBody>
        </p:sp>
        <p:sp>
          <p:nvSpPr>
            <p:cNvPr id="53" name="Hộp Văn bản 30">
              <a:extLst>
                <a:ext uri="{FF2B5EF4-FFF2-40B4-BE49-F238E27FC236}">
                  <a16:creationId xmlns:a16="http://schemas.microsoft.com/office/drawing/2014/main" id="{42F67E33-B497-A4DD-05FC-169F91395116}"/>
                </a:ext>
              </a:extLst>
            </p:cNvPr>
            <p:cNvSpPr txBox="1"/>
            <p:nvPr/>
          </p:nvSpPr>
          <p:spPr>
            <a:xfrm>
              <a:off x="4569476" y="4614218"/>
              <a:ext cx="5446934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pt-BR" sz="7000" b="0" dirty="0">
                  <a:solidFill>
                    <a:srgbClr val="007338"/>
                  </a:solidFill>
                  <a:effectLst/>
                  <a:latin typeface="+mj-lt"/>
                  <a:ea typeface="Cambria" panose="02040503050406030204" pitchFamily="18" charset="0"/>
                  <a:cs typeface="Times New Roman" panose="02020603050405020304" pitchFamily="18" charset="0"/>
                </a:rPr>
                <a:t>.?. </a:t>
              </a:r>
              <a:r>
                <a:rPr lang="pt-BR" sz="7000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  <a:cs typeface="Times New Roman" panose="02020603050405020304" pitchFamily="18" charset="0"/>
                </a:rPr>
                <a:t>x 2 = 8</a:t>
              </a:r>
              <a:endParaRPr lang="en-US" sz="70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Nhóm 6">
            <a:extLst>
              <a:ext uri="{FF2B5EF4-FFF2-40B4-BE49-F238E27FC236}">
                <a16:creationId xmlns:a16="http://schemas.microsoft.com/office/drawing/2014/main" id="{440691CE-EF61-E4C5-87EC-1F41F913FA31}"/>
              </a:ext>
            </a:extLst>
          </p:cNvPr>
          <p:cNvGrpSpPr/>
          <p:nvPr/>
        </p:nvGrpSpPr>
        <p:grpSpPr>
          <a:xfrm>
            <a:off x="-1199120" y="407964"/>
            <a:ext cx="6546185" cy="1174465"/>
            <a:chOff x="3648450" y="4568286"/>
            <a:chExt cx="4298448" cy="1174465"/>
          </a:xfrm>
        </p:grpSpPr>
        <p:sp>
          <p:nvSpPr>
            <p:cNvPr id="57" name="TextBox 67">
              <a:extLst>
                <a:ext uri="{FF2B5EF4-FFF2-40B4-BE49-F238E27FC236}">
                  <a16:creationId xmlns:a16="http://schemas.microsoft.com/office/drawing/2014/main" id="{A975F824-833C-7DB4-540E-D02872FC780A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7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THỬ THÁCH:</a:t>
              </a:r>
              <a:endParaRPr lang="en-US" sz="70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58" name="TextBox 67">
              <a:extLst>
                <a:ext uri="{FF2B5EF4-FFF2-40B4-BE49-F238E27FC236}">
                  <a16:creationId xmlns:a16="http://schemas.microsoft.com/office/drawing/2014/main" id="{BB108FDC-ADDD-7C3C-33BE-25C236D43124}"/>
                </a:ext>
              </a:extLst>
            </p:cNvPr>
            <p:cNvSpPr txBox="1"/>
            <p:nvPr/>
          </p:nvSpPr>
          <p:spPr>
            <a:xfrm>
              <a:off x="3648450" y="4568286"/>
              <a:ext cx="42805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7000" b="1" dirty="0">
                  <a:ln w="9525">
                    <a:noFill/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THỬ THÁCH:</a:t>
              </a:r>
              <a:endParaRPr lang="en-US" sz="7000" b="1" dirty="0">
                <a:ln w="9525">
                  <a:noFill/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5" name="Nhóm 3">
            <a:extLst>
              <a:ext uri="{FF2B5EF4-FFF2-40B4-BE49-F238E27FC236}">
                <a16:creationId xmlns:a16="http://schemas.microsoft.com/office/drawing/2014/main" id="{BDF06BBC-64AA-C0A0-14DF-EC597E4550BE}"/>
              </a:ext>
            </a:extLst>
          </p:cNvPr>
          <p:cNvGrpSpPr/>
          <p:nvPr/>
        </p:nvGrpSpPr>
        <p:grpSpPr>
          <a:xfrm>
            <a:off x="2087607" y="5492861"/>
            <a:ext cx="8226236" cy="1337826"/>
            <a:chOff x="-416916" y="233679"/>
            <a:chExt cx="9731740" cy="1337826"/>
          </a:xfrm>
        </p:grpSpPr>
        <p:sp>
          <p:nvSpPr>
            <p:cNvPr id="26" name="Hộp Văn bản 16">
              <a:extLst>
                <a:ext uri="{FF2B5EF4-FFF2-40B4-BE49-F238E27FC236}">
                  <a16:creationId xmlns:a16="http://schemas.microsoft.com/office/drawing/2014/main" id="{6DF3BB48-C365-3D4F-BF2A-326699E8C6C4}"/>
                </a:ext>
              </a:extLst>
            </p:cNvPr>
            <p:cNvSpPr txBox="1"/>
            <p:nvPr/>
          </p:nvSpPr>
          <p:spPr>
            <a:xfrm>
              <a:off x="-416916" y="233679"/>
              <a:ext cx="973174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 err="1">
                  <a:ln w="317500">
                    <a:solidFill>
                      <a:schemeClr val="bg1"/>
                    </a:solidFill>
                  </a:ln>
                  <a:solidFill>
                    <a:srgbClr val="FE9136"/>
                  </a:solidFill>
                  <a:latin typeface="SVN-Hole Hearted" panose="020B0A06020104020203" pitchFamily="34" charset="0"/>
                </a:rPr>
                <a:t>Kiểm</a:t>
              </a:r>
              <a:r>
                <a:rPr lang="en-US" sz="8000" dirty="0">
                  <a:ln w="317500">
                    <a:solidFill>
                      <a:schemeClr val="bg1"/>
                    </a:solidFill>
                  </a:ln>
                  <a:solidFill>
                    <a:srgbClr val="FE9136"/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8000" dirty="0" err="1">
                  <a:ln w="317500">
                    <a:solidFill>
                      <a:schemeClr val="bg1"/>
                    </a:solidFill>
                  </a:ln>
                  <a:solidFill>
                    <a:srgbClr val="FE9136"/>
                  </a:solidFill>
                  <a:latin typeface="SVN-Hole Hearted" panose="020B0A06020104020203" pitchFamily="34" charset="0"/>
                </a:rPr>
                <a:t>tra</a:t>
              </a:r>
              <a:r>
                <a:rPr lang="en-US" sz="8000" dirty="0">
                  <a:ln w="317500">
                    <a:solidFill>
                      <a:schemeClr val="bg1"/>
                    </a:solidFill>
                  </a:ln>
                  <a:solidFill>
                    <a:srgbClr val="FE9136"/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8000" dirty="0" err="1">
                  <a:ln w="317500">
                    <a:solidFill>
                      <a:schemeClr val="bg1"/>
                    </a:solidFill>
                  </a:ln>
                  <a:solidFill>
                    <a:srgbClr val="FE9136"/>
                  </a:solidFill>
                  <a:latin typeface="SVN-Hole Hearted" panose="020B0A06020104020203" pitchFamily="34" charset="0"/>
                </a:rPr>
                <a:t>kết</a:t>
              </a:r>
              <a:r>
                <a:rPr lang="en-US" sz="8000" dirty="0">
                  <a:ln w="317500">
                    <a:solidFill>
                      <a:schemeClr val="bg1"/>
                    </a:solidFill>
                  </a:ln>
                  <a:solidFill>
                    <a:srgbClr val="FE9136"/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8000" dirty="0" err="1">
                  <a:ln w="317500">
                    <a:solidFill>
                      <a:schemeClr val="bg1"/>
                    </a:solidFill>
                  </a:ln>
                  <a:solidFill>
                    <a:srgbClr val="FE9136"/>
                  </a:solidFill>
                  <a:latin typeface="SVN-Hole Hearted" panose="020B0A06020104020203" pitchFamily="34" charset="0"/>
                </a:rPr>
                <a:t>quả</a:t>
              </a:r>
              <a:endParaRPr lang="vi-VN" sz="8000" dirty="0">
                <a:ln w="317500">
                  <a:solidFill>
                    <a:schemeClr val="bg1"/>
                  </a:solidFill>
                </a:ln>
                <a:solidFill>
                  <a:srgbClr val="FE9136"/>
                </a:solidFill>
              </a:endParaRPr>
            </a:p>
          </p:txBody>
        </p:sp>
        <p:sp>
          <p:nvSpPr>
            <p:cNvPr id="27" name="Hộp Văn bản 17">
              <a:extLst>
                <a:ext uri="{FF2B5EF4-FFF2-40B4-BE49-F238E27FC236}">
                  <a16:creationId xmlns:a16="http://schemas.microsoft.com/office/drawing/2014/main" id="{3D6B2977-9B5D-DDE8-DBF0-388613330893}"/>
                </a:ext>
              </a:extLst>
            </p:cNvPr>
            <p:cNvSpPr txBox="1"/>
            <p:nvPr/>
          </p:nvSpPr>
          <p:spPr>
            <a:xfrm>
              <a:off x="-416916" y="248066"/>
              <a:ext cx="973174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 err="1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Kiểm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8000" dirty="0" err="1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tra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8000" dirty="0" err="1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kết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8000" dirty="0" err="1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quả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8" name="TextBox 67">
            <a:extLst>
              <a:ext uri="{FF2B5EF4-FFF2-40B4-BE49-F238E27FC236}">
                <a16:creationId xmlns:a16="http://schemas.microsoft.com/office/drawing/2014/main" id="{BB108FDC-ADDD-7C3C-33BE-25C236D43124}"/>
              </a:ext>
            </a:extLst>
          </p:cNvPr>
          <p:cNvSpPr txBox="1"/>
          <p:nvPr/>
        </p:nvSpPr>
        <p:spPr>
          <a:xfrm>
            <a:off x="5675074" y="1785530"/>
            <a:ext cx="1310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a typeface="Cambria" panose="02040503050406030204" pitchFamily="18" charset="0"/>
                <a:cs typeface="LNTH-LuoLuoNotangYuanTi 1" pitchFamily="2" charset="-128"/>
              </a:rPr>
              <a:t>300</a:t>
            </a:r>
          </a:p>
        </p:txBody>
      </p:sp>
      <p:sp>
        <p:nvSpPr>
          <p:cNvPr id="29" name="TextBox 67">
            <a:extLst>
              <a:ext uri="{FF2B5EF4-FFF2-40B4-BE49-F238E27FC236}">
                <a16:creationId xmlns:a16="http://schemas.microsoft.com/office/drawing/2014/main" id="{BB108FDC-ADDD-7C3C-33BE-25C236D43124}"/>
              </a:ext>
            </a:extLst>
          </p:cNvPr>
          <p:cNvSpPr txBox="1"/>
          <p:nvPr/>
        </p:nvSpPr>
        <p:spPr>
          <a:xfrm>
            <a:off x="5675069" y="2718155"/>
            <a:ext cx="1310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a typeface="Cambria" panose="02040503050406030204" pitchFamily="18" charset="0"/>
                <a:cs typeface="LNTH-LuoLuoNotangYuanTi 1" pitchFamily="2" charset="-128"/>
              </a:rPr>
              <a:t>322</a:t>
            </a:r>
          </a:p>
        </p:txBody>
      </p:sp>
      <p:sp>
        <p:nvSpPr>
          <p:cNvPr id="30" name="TextBox 67">
            <a:extLst>
              <a:ext uri="{FF2B5EF4-FFF2-40B4-BE49-F238E27FC236}">
                <a16:creationId xmlns:a16="http://schemas.microsoft.com/office/drawing/2014/main" id="{BB108FDC-ADDD-7C3C-33BE-25C236D43124}"/>
              </a:ext>
            </a:extLst>
          </p:cNvPr>
          <p:cNvSpPr txBox="1"/>
          <p:nvPr/>
        </p:nvSpPr>
        <p:spPr>
          <a:xfrm>
            <a:off x="4473139" y="3735948"/>
            <a:ext cx="1310532" cy="94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a typeface="Cambria" panose="02040503050406030204" pitchFamily="18" charset="0"/>
                <a:cs typeface="LNTH-LuoLuoNotangYuanTi 1" pitchFamily="2" charset="-128"/>
              </a:rPr>
              <a:t>4</a:t>
            </a:r>
          </a:p>
        </p:txBody>
      </p:sp>
      <p:sp>
        <p:nvSpPr>
          <p:cNvPr id="31" name="TextBox 67">
            <a:extLst>
              <a:ext uri="{FF2B5EF4-FFF2-40B4-BE49-F238E27FC236}">
                <a16:creationId xmlns:a16="http://schemas.microsoft.com/office/drawing/2014/main" id="{BB108FDC-ADDD-7C3C-33BE-25C236D43124}"/>
              </a:ext>
            </a:extLst>
          </p:cNvPr>
          <p:cNvSpPr txBox="1"/>
          <p:nvPr/>
        </p:nvSpPr>
        <p:spPr>
          <a:xfrm>
            <a:off x="7279846" y="4603318"/>
            <a:ext cx="1112085" cy="94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a typeface="Cambria" panose="02040503050406030204" pitchFamily="18" charset="0"/>
                <a:cs typeface="LNTH-LuoLuoNotangYuanTi 1" pitchFamily="2" charset="-128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646361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grpSp>
        <p:nvGrpSpPr>
          <p:cNvPr id="8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860862">
            <a:off x="-729195" y="2227301"/>
            <a:ext cx="12816888" cy="6637050"/>
            <a:chOff x="2876480" y="2773787"/>
            <a:chExt cx="6688426" cy="2945881"/>
          </a:xfrm>
        </p:grpSpPr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5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</a:t>
              </a:r>
              <a:r>
                <a:rPr lang="en-US" sz="25000" dirty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5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5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81" y="2773787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5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</a:t>
              </a:r>
              <a:r>
                <a:rPr lang="en-US" sz="25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5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5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80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4215"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713847" y="0"/>
            <a:ext cx="6478153" cy="5034239"/>
            <a:chOff x="5713847" y="0"/>
            <a:chExt cx="6478153" cy="5034239"/>
          </a:xfrm>
        </p:grpSpPr>
        <p:grpSp>
          <p:nvGrpSpPr>
            <p:cNvPr id="27" name="Group 26"/>
            <p:cNvGrpSpPr/>
            <p:nvPr/>
          </p:nvGrpSpPr>
          <p:grpSpPr>
            <a:xfrm>
              <a:off x="5713847" y="0"/>
              <a:ext cx="6478153" cy="5034239"/>
              <a:chOff x="5713847" y="0"/>
              <a:chExt cx="6478153" cy="5034239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2728"/>
              <a:stretch/>
            </p:blipFill>
            <p:spPr>
              <a:xfrm>
                <a:off x="5713847" y="0"/>
                <a:ext cx="6478153" cy="5034239"/>
              </a:xfrm>
              <a:prstGeom prst="rect">
                <a:avLst/>
              </a:prstGeom>
            </p:spPr>
          </p:pic>
          <p:sp>
            <p:nvSpPr>
              <p:cNvPr id="26" name="TextBox 67">
                <a:extLst>
                  <a:ext uri="{FF2B5EF4-FFF2-40B4-BE49-F238E27FC236}">
                    <a16:creationId xmlns:a16="http://schemas.microsoft.com/office/drawing/2014/main" id="{BB108FDC-ADDD-7C3C-33BE-25C236D43124}"/>
                  </a:ext>
                </a:extLst>
              </p:cNvPr>
              <p:cNvSpPr txBox="1"/>
              <p:nvPr/>
            </p:nvSpPr>
            <p:spPr>
              <a:xfrm>
                <a:off x="6688275" y="503423"/>
                <a:ext cx="514065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n w="9525">
                      <a:noFill/>
                      <a:prstDash val="solid"/>
                    </a:ln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Bảng</a:t>
                </a:r>
                <a:r>
                  <a:rPr lang="en-US" sz="6000" b="1" dirty="0">
                    <a:ln w="9525">
                      <a:noFill/>
                      <a:prstDash val="solid"/>
                    </a:ln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6000" b="1" dirty="0" err="1">
                    <a:ln w="9525">
                      <a:noFill/>
                      <a:prstDash val="solid"/>
                    </a:ln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thiết</a:t>
                </a:r>
                <a:r>
                  <a:rPr lang="en-US" sz="6000" b="1" dirty="0">
                    <a:ln w="9525">
                      <a:noFill/>
                      <a:prstDash val="solid"/>
                    </a:ln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6000" b="1" dirty="0" err="1">
                    <a:ln w="9525">
                      <a:noFill/>
                      <a:prstDash val="solid"/>
                    </a:ln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kế</a:t>
                </a:r>
                <a:endParaRPr lang="en-US" sz="6000" b="1" dirty="0">
                  <a:ln w="9525">
                    <a:noFill/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6696284" y="1424874"/>
              <a:ext cx="3996250" cy="2905613"/>
              <a:chOff x="6696284" y="1424874"/>
              <a:chExt cx="3996250" cy="2905613"/>
            </a:xfrm>
          </p:grpSpPr>
          <p:pic>
            <p:nvPicPr>
              <p:cNvPr id="18" name="Hình ảnh 43">
                <a:extLst>
                  <a:ext uri="{FF2B5EF4-FFF2-40B4-BE49-F238E27FC236}">
                    <a16:creationId xmlns:a16="http://schemas.microsoft.com/office/drawing/2014/main" id="{D77B9E04-3FC0-619C-5F02-617FAA27B5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22" t="10560" r="74202" b="53586"/>
              <a:stretch/>
            </p:blipFill>
            <p:spPr>
              <a:xfrm rot="20967338">
                <a:off x="7022544" y="1510142"/>
                <a:ext cx="1339060" cy="1275295"/>
              </a:xfrm>
              <a:prstGeom prst="rect">
                <a:avLst/>
              </a:prstGeom>
            </p:spPr>
          </p:pic>
          <p:pic>
            <p:nvPicPr>
              <p:cNvPr id="19" name="Hình ảnh 305">
                <a:extLst>
                  <a:ext uri="{FF2B5EF4-FFF2-40B4-BE49-F238E27FC236}">
                    <a16:creationId xmlns:a16="http://schemas.microsoft.com/office/drawing/2014/main" id="{92B417E6-1C18-E8FB-2E79-3E3B8A6DE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30" t="16230" r="60030" b="55476"/>
              <a:stretch/>
            </p:blipFill>
            <p:spPr>
              <a:xfrm rot="20967338">
                <a:off x="8846009" y="1424874"/>
                <a:ext cx="1377698" cy="1487539"/>
              </a:xfrm>
              <a:prstGeom prst="rect">
                <a:avLst/>
              </a:prstGeom>
            </p:spPr>
          </p:pic>
          <p:pic>
            <p:nvPicPr>
              <p:cNvPr id="20" name="Hình ảnh 135">
                <a:extLst>
                  <a:ext uri="{FF2B5EF4-FFF2-40B4-BE49-F238E27FC236}">
                    <a16:creationId xmlns:a16="http://schemas.microsoft.com/office/drawing/2014/main" id="{522B1268-1E7C-55A0-4CC6-4344520244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56" t="10390" r="22098" b="52530"/>
              <a:stretch/>
            </p:blipFill>
            <p:spPr>
              <a:xfrm rot="20969900">
                <a:off x="6696284" y="2339634"/>
                <a:ext cx="958964" cy="1990853"/>
              </a:xfrm>
              <a:prstGeom prst="rect">
                <a:avLst/>
              </a:prstGeom>
            </p:spPr>
          </p:pic>
          <p:pic>
            <p:nvPicPr>
              <p:cNvPr id="22" name="Hình ảnh 9">
                <a:extLst>
                  <a:ext uri="{FF2B5EF4-FFF2-40B4-BE49-F238E27FC236}">
                    <a16:creationId xmlns:a16="http://schemas.microsoft.com/office/drawing/2014/main" id="{A98A35B2-0C17-E267-8546-565E77084F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819" t="13459" r="50135" b="49461"/>
              <a:stretch/>
            </p:blipFill>
            <p:spPr>
              <a:xfrm rot="368045">
                <a:off x="9824136" y="2086994"/>
                <a:ext cx="868398" cy="1802834"/>
              </a:xfrm>
              <a:prstGeom prst="rect">
                <a:avLst/>
              </a:prstGeom>
            </p:spPr>
          </p:pic>
          <p:pic>
            <p:nvPicPr>
              <p:cNvPr id="24" name="Hình ảnh 135">
                <a:extLst>
                  <a:ext uri="{FF2B5EF4-FFF2-40B4-BE49-F238E27FC236}">
                    <a16:creationId xmlns:a16="http://schemas.microsoft.com/office/drawing/2014/main" id="{522B1268-1E7C-55A0-4CC6-4344520244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56" t="10390" r="22098" b="52530"/>
              <a:stretch/>
            </p:blipFill>
            <p:spPr>
              <a:xfrm rot="21231955" flipH="1">
                <a:off x="7834151" y="2101614"/>
                <a:ext cx="958964" cy="1990853"/>
              </a:xfrm>
              <a:prstGeom prst="rect">
                <a:avLst/>
              </a:prstGeom>
            </p:spPr>
          </p:pic>
          <p:pic>
            <p:nvPicPr>
              <p:cNvPr id="25" name="Hình ảnh 9">
                <a:extLst>
                  <a:ext uri="{FF2B5EF4-FFF2-40B4-BE49-F238E27FC236}">
                    <a16:creationId xmlns:a16="http://schemas.microsoft.com/office/drawing/2014/main" id="{A98A35B2-0C17-E267-8546-565E77084F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819" t="13459" r="50135" b="49461"/>
              <a:stretch/>
            </p:blipFill>
            <p:spPr>
              <a:xfrm rot="21231955" flipH="1">
                <a:off x="8931250" y="2332766"/>
                <a:ext cx="868398" cy="1802834"/>
              </a:xfrm>
              <a:prstGeom prst="rect">
                <a:avLst/>
              </a:prstGeom>
            </p:spPr>
          </p:pic>
        </p:grpSp>
      </p:grpSp>
      <p:grpSp>
        <p:nvGrpSpPr>
          <p:cNvPr id="14" name="Group 13"/>
          <p:cNvGrpSpPr/>
          <p:nvPr/>
        </p:nvGrpSpPr>
        <p:grpSpPr>
          <a:xfrm>
            <a:off x="-8390041" y="2662518"/>
            <a:ext cx="6870523" cy="4639233"/>
            <a:chOff x="-80693" y="1515329"/>
            <a:chExt cx="7741529" cy="53426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/>
          </p:blipFill>
          <p:spPr>
            <a:xfrm>
              <a:off x="-80693" y="1515329"/>
              <a:ext cx="3375212" cy="53426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grpSp>
        <p:nvGrpSpPr>
          <p:cNvPr id="30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319271" y="86762"/>
            <a:ext cx="5678118" cy="2575756"/>
            <a:chOff x="2274401" y="1145243"/>
            <a:chExt cx="6174855" cy="4387802"/>
          </a:xfrm>
        </p:grpSpPr>
        <p:sp>
          <p:nvSpPr>
            <p:cNvPr id="31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 rot="5400000" flipH="1">
              <a:off x="3167928" y="251717"/>
              <a:ext cx="4387801" cy="6174855"/>
            </a:xfrm>
            <a:custGeom>
              <a:avLst/>
              <a:gdLst>
                <a:gd name="connsiteX0" fmla="*/ 0 w 4387801"/>
                <a:gd name="connsiteY0" fmla="*/ 731315 h 6174855"/>
                <a:gd name="connsiteX1" fmla="*/ 731315 w 4387801"/>
                <a:gd name="connsiteY1" fmla="*/ 0 h 6174855"/>
                <a:gd name="connsiteX2" fmla="*/ 731300 w 4387801"/>
                <a:gd name="connsiteY2" fmla="*/ 0 h 6174855"/>
                <a:gd name="connsiteX3" fmla="*/ 731300 w 4387801"/>
                <a:gd name="connsiteY3" fmla="*/ 0 h 6174855"/>
                <a:gd name="connsiteX4" fmla="*/ 1828250 w 4387801"/>
                <a:gd name="connsiteY4" fmla="*/ 0 h 6174855"/>
                <a:gd name="connsiteX5" fmla="*/ 3656486 w 4387801"/>
                <a:gd name="connsiteY5" fmla="*/ 0 h 6174855"/>
                <a:gd name="connsiteX6" fmla="*/ 4387801 w 4387801"/>
                <a:gd name="connsiteY6" fmla="*/ 731315 h 6174855"/>
                <a:gd name="connsiteX7" fmla="*/ 4387801 w 4387801"/>
                <a:gd name="connsiteY7" fmla="*/ 3601999 h 6174855"/>
                <a:gd name="connsiteX8" fmla="*/ 4387801 w 4387801"/>
                <a:gd name="connsiteY8" fmla="*/ 3601999 h 6174855"/>
                <a:gd name="connsiteX9" fmla="*/ 4387801 w 4387801"/>
                <a:gd name="connsiteY9" fmla="*/ 5145713 h 6174855"/>
                <a:gd name="connsiteX10" fmla="*/ 4387801 w 4387801"/>
                <a:gd name="connsiteY10" fmla="*/ 5443540 h 6174855"/>
                <a:gd name="connsiteX11" fmla="*/ 3656486 w 4387801"/>
                <a:gd name="connsiteY11" fmla="*/ 6174855 h 6174855"/>
                <a:gd name="connsiteX12" fmla="*/ 1828250 w 4387801"/>
                <a:gd name="connsiteY12" fmla="*/ 6174855 h 6174855"/>
                <a:gd name="connsiteX13" fmla="*/ 731300 w 4387801"/>
                <a:gd name="connsiteY13" fmla="*/ 6174855 h 6174855"/>
                <a:gd name="connsiteX14" fmla="*/ 731300 w 4387801"/>
                <a:gd name="connsiteY14" fmla="*/ 6174855 h 6174855"/>
                <a:gd name="connsiteX15" fmla="*/ 731315 w 4387801"/>
                <a:gd name="connsiteY15" fmla="*/ 6174855 h 6174855"/>
                <a:gd name="connsiteX16" fmla="*/ 0 w 4387801"/>
                <a:gd name="connsiteY16" fmla="*/ 5443540 h 6174855"/>
                <a:gd name="connsiteX17" fmla="*/ 0 w 4387801"/>
                <a:gd name="connsiteY17" fmla="*/ 5145713 h 6174855"/>
                <a:gd name="connsiteX18" fmla="*/ -258749 w 4387801"/>
                <a:gd name="connsiteY18" fmla="*/ 4582669 h 6174855"/>
                <a:gd name="connsiteX19" fmla="*/ 0 w 4387801"/>
                <a:gd name="connsiteY19" fmla="*/ 3601999 h 6174855"/>
                <a:gd name="connsiteX20" fmla="*/ 0 w 4387801"/>
                <a:gd name="connsiteY20" fmla="*/ 731315 h 617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87801" h="6174855" fill="none" extrusionOk="0">
                  <a:moveTo>
                    <a:pt x="0" y="731315"/>
                  </a:moveTo>
                  <a:cubicBezTo>
                    <a:pt x="-6880" y="319286"/>
                    <a:pt x="310961" y="-29905"/>
                    <a:pt x="731315" y="0"/>
                  </a:cubicBezTo>
                  <a:cubicBezTo>
                    <a:pt x="731310" y="0"/>
                    <a:pt x="731303" y="1"/>
                    <a:pt x="731300" y="0"/>
                  </a:cubicBezTo>
                  <a:lnTo>
                    <a:pt x="731300" y="0"/>
                  </a:lnTo>
                  <a:cubicBezTo>
                    <a:pt x="978838" y="-84158"/>
                    <a:pt x="1446302" y="30606"/>
                    <a:pt x="1828250" y="0"/>
                  </a:cubicBezTo>
                  <a:cubicBezTo>
                    <a:pt x="2625086" y="12154"/>
                    <a:pt x="2872802" y="-81784"/>
                    <a:pt x="3656486" y="0"/>
                  </a:cubicBezTo>
                  <a:cubicBezTo>
                    <a:pt x="4075474" y="-22636"/>
                    <a:pt x="4330668" y="285605"/>
                    <a:pt x="4387801" y="731315"/>
                  </a:cubicBezTo>
                  <a:cubicBezTo>
                    <a:pt x="4282749" y="1552971"/>
                    <a:pt x="4556411" y="3167456"/>
                    <a:pt x="4387801" y="3601999"/>
                  </a:cubicBezTo>
                  <a:lnTo>
                    <a:pt x="4387801" y="3601999"/>
                  </a:lnTo>
                  <a:cubicBezTo>
                    <a:pt x="4287481" y="3952146"/>
                    <a:pt x="4284283" y="4441888"/>
                    <a:pt x="4387801" y="5145713"/>
                  </a:cubicBezTo>
                  <a:cubicBezTo>
                    <a:pt x="4363337" y="5239012"/>
                    <a:pt x="4378103" y="5335326"/>
                    <a:pt x="4387801" y="5443540"/>
                  </a:cubicBezTo>
                  <a:cubicBezTo>
                    <a:pt x="4393945" y="5842612"/>
                    <a:pt x="4069170" y="6197569"/>
                    <a:pt x="3656486" y="6174855"/>
                  </a:cubicBezTo>
                  <a:cubicBezTo>
                    <a:pt x="2758472" y="6019676"/>
                    <a:pt x="2074005" y="6247375"/>
                    <a:pt x="1828250" y="6174855"/>
                  </a:cubicBezTo>
                  <a:cubicBezTo>
                    <a:pt x="1528690" y="6208629"/>
                    <a:pt x="1200752" y="6270267"/>
                    <a:pt x="731300" y="6174855"/>
                  </a:cubicBezTo>
                  <a:lnTo>
                    <a:pt x="731300" y="6174855"/>
                  </a:lnTo>
                  <a:cubicBezTo>
                    <a:pt x="731302" y="6174856"/>
                    <a:pt x="731310" y="6174855"/>
                    <a:pt x="731315" y="6174855"/>
                  </a:cubicBezTo>
                  <a:cubicBezTo>
                    <a:pt x="317860" y="6177867"/>
                    <a:pt x="3467" y="5924959"/>
                    <a:pt x="0" y="5443540"/>
                  </a:cubicBezTo>
                  <a:cubicBezTo>
                    <a:pt x="-14096" y="5339470"/>
                    <a:pt x="-2594" y="5267189"/>
                    <a:pt x="0" y="5145713"/>
                  </a:cubicBezTo>
                  <a:cubicBezTo>
                    <a:pt x="-67765" y="5024630"/>
                    <a:pt x="-175564" y="4670372"/>
                    <a:pt x="-258749" y="4582669"/>
                  </a:cubicBezTo>
                  <a:cubicBezTo>
                    <a:pt x="-102789" y="4321738"/>
                    <a:pt x="-116014" y="3776912"/>
                    <a:pt x="0" y="3601999"/>
                  </a:cubicBezTo>
                  <a:cubicBezTo>
                    <a:pt x="85667" y="2174232"/>
                    <a:pt x="-27555" y="1708385"/>
                    <a:pt x="0" y="731315"/>
                  </a:cubicBezTo>
                  <a:close/>
                </a:path>
                <a:path w="4387801" h="6174855" stroke="0" extrusionOk="0">
                  <a:moveTo>
                    <a:pt x="0" y="731315"/>
                  </a:moveTo>
                  <a:cubicBezTo>
                    <a:pt x="62797" y="334878"/>
                    <a:pt x="309245" y="-24454"/>
                    <a:pt x="731315" y="0"/>
                  </a:cubicBezTo>
                  <a:cubicBezTo>
                    <a:pt x="731311" y="-1"/>
                    <a:pt x="731306" y="0"/>
                    <a:pt x="731300" y="0"/>
                  </a:cubicBezTo>
                  <a:lnTo>
                    <a:pt x="731300" y="0"/>
                  </a:lnTo>
                  <a:cubicBezTo>
                    <a:pt x="1270917" y="70738"/>
                    <a:pt x="1363264" y="-72121"/>
                    <a:pt x="1828250" y="0"/>
                  </a:cubicBezTo>
                  <a:cubicBezTo>
                    <a:pt x="2096434" y="73811"/>
                    <a:pt x="3091863" y="-82391"/>
                    <a:pt x="3656486" y="0"/>
                  </a:cubicBezTo>
                  <a:cubicBezTo>
                    <a:pt x="3989538" y="-28514"/>
                    <a:pt x="4395783" y="329245"/>
                    <a:pt x="4387801" y="731315"/>
                  </a:cubicBezTo>
                  <a:cubicBezTo>
                    <a:pt x="4346300" y="1750197"/>
                    <a:pt x="4516436" y="2686629"/>
                    <a:pt x="4387801" y="3601999"/>
                  </a:cubicBezTo>
                  <a:lnTo>
                    <a:pt x="4387801" y="3601999"/>
                  </a:lnTo>
                  <a:cubicBezTo>
                    <a:pt x="4387822" y="3772715"/>
                    <a:pt x="4397028" y="4466245"/>
                    <a:pt x="4387801" y="5145713"/>
                  </a:cubicBezTo>
                  <a:cubicBezTo>
                    <a:pt x="4364731" y="5199225"/>
                    <a:pt x="4384722" y="5302065"/>
                    <a:pt x="4387801" y="5443540"/>
                  </a:cubicBezTo>
                  <a:cubicBezTo>
                    <a:pt x="4435161" y="5788514"/>
                    <a:pt x="3992141" y="6169738"/>
                    <a:pt x="3656486" y="6174855"/>
                  </a:cubicBezTo>
                  <a:cubicBezTo>
                    <a:pt x="2864459" y="6179981"/>
                    <a:pt x="2090037" y="6022909"/>
                    <a:pt x="1828250" y="6174855"/>
                  </a:cubicBezTo>
                  <a:cubicBezTo>
                    <a:pt x="1321319" y="6205450"/>
                    <a:pt x="1217072" y="6101172"/>
                    <a:pt x="731300" y="6174855"/>
                  </a:cubicBezTo>
                  <a:lnTo>
                    <a:pt x="731300" y="6174855"/>
                  </a:lnTo>
                  <a:cubicBezTo>
                    <a:pt x="731302" y="6174856"/>
                    <a:pt x="731311" y="6174856"/>
                    <a:pt x="731315" y="6174855"/>
                  </a:cubicBezTo>
                  <a:cubicBezTo>
                    <a:pt x="277926" y="6153716"/>
                    <a:pt x="54021" y="5814137"/>
                    <a:pt x="0" y="5443540"/>
                  </a:cubicBezTo>
                  <a:cubicBezTo>
                    <a:pt x="3371" y="5370651"/>
                    <a:pt x="-1353" y="5255092"/>
                    <a:pt x="0" y="5145713"/>
                  </a:cubicBezTo>
                  <a:cubicBezTo>
                    <a:pt x="-75195" y="4851250"/>
                    <a:pt x="-177856" y="4686677"/>
                    <a:pt x="-258749" y="4582669"/>
                  </a:cubicBezTo>
                  <a:cubicBezTo>
                    <a:pt x="-82552" y="4109953"/>
                    <a:pt x="-114672" y="3950837"/>
                    <a:pt x="0" y="3601999"/>
                  </a:cubicBezTo>
                  <a:cubicBezTo>
                    <a:pt x="-50189" y="3065481"/>
                    <a:pt x="-24614" y="1490749"/>
                    <a:pt x="0" y="7313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55897"/>
                        <a:gd name="adj2" fmla="val 2421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2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2503546" y="1145243"/>
              <a:ext cx="5791740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giúp</a:t>
              </a:r>
              <a:r>
                <a:rPr lang="en-US" altLang="zh-CN" sz="3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nhà</a:t>
              </a:r>
              <a:r>
                <a:rPr lang="en-US" altLang="zh-CN" sz="3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khoa</a:t>
              </a:r>
              <a:r>
                <a:rPr lang="en-US" altLang="zh-CN" sz="3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r>
                <a:rPr lang="en-US" altLang="zh-CN" sz="3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lắp</a:t>
              </a:r>
              <a:r>
                <a:rPr lang="en-US" altLang="zh-CN" sz="3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ráp</a:t>
              </a:r>
              <a:r>
                <a:rPr lang="en-US" altLang="zh-CN" sz="3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bộ</a:t>
              </a:r>
              <a:r>
                <a:rPr lang="en-US" altLang="zh-CN" sz="3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phận</a:t>
              </a:r>
              <a:r>
                <a:rPr lang="en-US" altLang="zh-CN" sz="3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của</a:t>
              </a:r>
              <a:r>
                <a:rPr lang="en-US" altLang="zh-CN" sz="3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chú</a:t>
              </a:r>
              <a:r>
                <a:rPr lang="en-US" altLang="zh-CN" sz="3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rô-bốt</a:t>
              </a:r>
              <a:r>
                <a:rPr lang="en-US" altLang="zh-CN" sz="3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cùng</a:t>
              </a:r>
              <a:r>
                <a:rPr lang="en-US" altLang="zh-CN" sz="3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hoàn</a:t>
              </a:r>
              <a:r>
                <a:rPr lang="en-US" altLang="zh-CN" sz="3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thành</a:t>
              </a:r>
              <a:r>
                <a:rPr lang="en-US" altLang="zh-CN" sz="3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tập</a:t>
              </a:r>
              <a:r>
                <a:rPr lang="en-US" altLang="zh-CN" sz="3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8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nào</a:t>
              </a:r>
              <a:r>
                <a:rPr lang="en-US" altLang="zh-CN" sz="38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  <a:endParaRPr lang="en-US" altLang="zh-CN" sz="3800" b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01602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69023 -0.0509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8" y="-2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409972"/>
            <a:ext cx="4550940" cy="861774"/>
            <a:chOff x="1240918" y="285276"/>
            <a:chExt cx="4550940" cy="861774"/>
          </a:xfrm>
        </p:grpSpPr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40856" y="285276"/>
              <a:ext cx="385100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Tính</a:t>
              </a:r>
              <a:r>
                <a:rPr lang="en-US" sz="5000" b="1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000" b="1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nhẩm</a:t>
              </a:r>
              <a:endParaRPr lang="vi-VN" sz="5000" b="1" dirty="0">
                <a:solidFill>
                  <a:srgbClr val="FF5050"/>
                </a:solidFill>
              </a:endParaRPr>
            </a:p>
          </p:txBody>
        </p:sp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6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85966" y="1583464"/>
            <a:ext cx="10756240" cy="2692335"/>
            <a:chOff x="885966" y="1583464"/>
            <a:chExt cx="10756240" cy="2692335"/>
          </a:xfrm>
        </p:grpSpPr>
        <p:grpSp>
          <p:nvGrpSpPr>
            <p:cNvPr id="2" name="Group 1"/>
            <p:cNvGrpSpPr/>
            <p:nvPr/>
          </p:nvGrpSpPr>
          <p:grpSpPr>
            <a:xfrm>
              <a:off x="885966" y="1583465"/>
              <a:ext cx="4510222" cy="1169551"/>
              <a:chOff x="885966" y="1583465"/>
              <a:chExt cx="4510222" cy="1169551"/>
            </a:xfrm>
          </p:grpSpPr>
          <p:sp>
            <p:nvSpPr>
              <p:cNvPr id="40" name="Hộp Văn bản 31">
                <a:extLst>
                  <a:ext uri="{FF2B5EF4-FFF2-40B4-BE49-F238E27FC236}">
                    <a16:creationId xmlns:a16="http://schemas.microsoft.com/office/drawing/2014/main" id="{FDA25A0E-6CA8-F627-9F54-C34A3E9BD581}"/>
                  </a:ext>
                </a:extLst>
              </p:cNvPr>
              <p:cNvSpPr txBox="1"/>
              <p:nvPr/>
            </p:nvSpPr>
            <p:spPr>
              <a:xfrm>
                <a:off x="1756307" y="1583465"/>
                <a:ext cx="3639881" cy="1169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7000" dirty="0">
                    <a:solidFill>
                      <a:schemeClr val="bg2">
                        <a:lumMod val="25000"/>
                      </a:schemeClr>
                    </a:solidFill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20 + 530</a:t>
                </a:r>
                <a:endParaRPr lang="en-US" sz="7000" dirty="0">
                  <a:solidFill>
                    <a:schemeClr val="bg2">
                      <a:lumMod val="25000"/>
                    </a:schemeClr>
                  </a:solidFill>
                  <a:ea typeface="Cambria" panose="02040503050406030204" pitchFamily="18" charset="0"/>
                </a:endParaRPr>
              </a:p>
            </p:txBody>
          </p:sp>
          <p:sp>
            <p:nvSpPr>
              <p:cNvPr id="41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885966" y="1583465"/>
                <a:ext cx="1099588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0" b="1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a)</a:t>
                </a:r>
                <a:endParaRPr lang="vi-VN" sz="7000" b="1" dirty="0">
                  <a:solidFill>
                    <a:srgbClr val="FF5050"/>
                  </a:solidFill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885966" y="3106248"/>
              <a:ext cx="4510222" cy="1169551"/>
              <a:chOff x="885966" y="1583465"/>
              <a:chExt cx="4510222" cy="1169551"/>
            </a:xfrm>
          </p:grpSpPr>
          <p:sp>
            <p:nvSpPr>
              <p:cNvPr id="45" name="Hộp Văn bản 31">
                <a:extLst>
                  <a:ext uri="{FF2B5EF4-FFF2-40B4-BE49-F238E27FC236}">
                    <a16:creationId xmlns:a16="http://schemas.microsoft.com/office/drawing/2014/main" id="{FDA25A0E-6CA8-F627-9F54-C34A3E9BD581}"/>
                  </a:ext>
                </a:extLst>
              </p:cNvPr>
              <p:cNvSpPr txBox="1"/>
              <p:nvPr/>
            </p:nvSpPr>
            <p:spPr>
              <a:xfrm>
                <a:off x="1756307" y="1583465"/>
                <a:ext cx="3639881" cy="1169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7000" dirty="0">
                    <a:solidFill>
                      <a:schemeClr val="bg2">
                        <a:lumMod val="25000"/>
                      </a:schemeClr>
                    </a:solidFill>
                    <a:ea typeface="Cambria" panose="020405030504060302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pt-BR" sz="7000" dirty="0">
                    <a:solidFill>
                      <a:schemeClr val="bg2">
                        <a:lumMod val="25000"/>
                      </a:schemeClr>
                    </a:solidFill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0 </a:t>
                </a:r>
                <a:r>
                  <a:rPr lang="pt-BR" sz="7000" dirty="0">
                    <a:solidFill>
                      <a:schemeClr val="bg2">
                        <a:lumMod val="25000"/>
                      </a:schemeClr>
                    </a:solidFill>
                    <a:ea typeface="Cambria" panose="020405030504060302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pt-BR" sz="7000" dirty="0">
                    <a:solidFill>
                      <a:schemeClr val="bg2">
                        <a:lumMod val="25000"/>
                      </a:schemeClr>
                    </a:solidFill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 6</a:t>
                </a:r>
                <a:endParaRPr lang="en-US" sz="7000" dirty="0">
                  <a:solidFill>
                    <a:schemeClr val="bg2">
                      <a:lumMod val="25000"/>
                    </a:schemeClr>
                  </a:solidFill>
                  <a:ea typeface="Cambria" panose="02040503050406030204" pitchFamily="18" charset="0"/>
                </a:endParaRPr>
              </a:p>
            </p:txBody>
          </p:sp>
          <p:sp>
            <p:nvSpPr>
              <p:cNvPr id="46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885966" y="1583465"/>
                <a:ext cx="1099588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0" b="1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c)</a:t>
                </a:r>
                <a:endParaRPr lang="vi-VN" sz="7000" b="1" dirty="0">
                  <a:solidFill>
                    <a:srgbClr val="FF5050"/>
                  </a:solidFill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7131984" y="1583464"/>
              <a:ext cx="4510222" cy="1169551"/>
              <a:chOff x="885966" y="1583465"/>
              <a:chExt cx="4510222" cy="1169551"/>
            </a:xfrm>
          </p:grpSpPr>
          <p:sp>
            <p:nvSpPr>
              <p:cNvPr id="51" name="Hộp Văn bản 31">
                <a:extLst>
                  <a:ext uri="{FF2B5EF4-FFF2-40B4-BE49-F238E27FC236}">
                    <a16:creationId xmlns:a16="http://schemas.microsoft.com/office/drawing/2014/main" id="{FDA25A0E-6CA8-F627-9F54-C34A3E9BD581}"/>
                  </a:ext>
                </a:extLst>
              </p:cNvPr>
              <p:cNvSpPr txBox="1"/>
              <p:nvPr/>
            </p:nvSpPr>
            <p:spPr>
              <a:xfrm>
                <a:off x="1756307" y="1583465"/>
                <a:ext cx="3639881" cy="1169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7000" dirty="0">
                    <a:solidFill>
                      <a:schemeClr val="bg2">
                        <a:lumMod val="25000"/>
                      </a:schemeClr>
                    </a:solidFill>
                    <a:ea typeface="Cambria" panose="02040503050406030204" pitchFamily="18" charset="0"/>
                    <a:cs typeface="Times New Roman" panose="02020603050405020304" pitchFamily="18" charset="0"/>
                  </a:rPr>
                  <a:t>69</a:t>
                </a:r>
                <a:r>
                  <a:rPr lang="pt-BR" sz="7000" dirty="0">
                    <a:solidFill>
                      <a:schemeClr val="bg2">
                        <a:lumMod val="25000"/>
                      </a:schemeClr>
                    </a:solidFill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0 </a:t>
                </a:r>
                <a:r>
                  <a:rPr lang="pt-BR" sz="7000" dirty="0">
                    <a:solidFill>
                      <a:schemeClr val="bg2">
                        <a:lumMod val="25000"/>
                      </a:schemeClr>
                    </a:solidFill>
                    <a:ea typeface="Cambria" panose="020405030504060302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pt-BR" sz="7000" dirty="0">
                    <a:solidFill>
                      <a:schemeClr val="bg2">
                        <a:lumMod val="25000"/>
                      </a:schemeClr>
                    </a:solidFill>
                    <a:effectLst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7000" dirty="0">
                    <a:solidFill>
                      <a:schemeClr val="bg2">
                        <a:lumMod val="25000"/>
                      </a:schemeClr>
                    </a:solidFill>
                    <a:ea typeface="Cambria" panose="02040503050406030204" pitchFamily="18" charset="0"/>
                    <a:cs typeface="Times New Roman" panose="02020603050405020304" pitchFamily="18" charset="0"/>
                  </a:rPr>
                  <a:t>70</a:t>
                </a:r>
                <a:endParaRPr lang="en-US" sz="7000" dirty="0">
                  <a:solidFill>
                    <a:schemeClr val="bg2">
                      <a:lumMod val="25000"/>
                    </a:schemeClr>
                  </a:solidFill>
                  <a:ea typeface="Cambria" panose="02040503050406030204" pitchFamily="18" charset="0"/>
                </a:endParaRPr>
              </a:p>
            </p:txBody>
          </p:sp>
          <p:sp>
            <p:nvSpPr>
              <p:cNvPr id="52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885966" y="1583465"/>
                <a:ext cx="1099588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0" b="1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b)</a:t>
                </a:r>
                <a:endParaRPr lang="vi-VN" sz="7000" b="1" dirty="0">
                  <a:solidFill>
                    <a:srgbClr val="FF5050"/>
                  </a:solidFill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7131984" y="3106247"/>
              <a:ext cx="4510222" cy="1169551"/>
              <a:chOff x="885966" y="1583465"/>
              <a:chExt cx="4510222" cy="1169551"/>
            </a:xfrm>
          </p:grpSpPr>
          <p:sp>
            <p:nvSpPr>
              <p:cNvPr id="54" name="Hộp Văn bản 31">
                <a:extLst>
                  <a:ext uri="{FF2B5EF4-FFF2-40B4-BE49-F238E27FC236}">
                    <a16:creationId xmlns:a16="http://schemas.microsoft.com/office/drawing/2014/main" id="{FDA25A0E-6CA8-F627-9F54-C34A3E9BD581}"/>
                  </a:ext>
                </a:extLst>
              </p:cNvPr>
              <p:cNvSpPr txBox="1"/>
              <p:nvPr/>
            </p:nvSpPr>
            <p:spPr>
              <a:xfrm>
                <a:off x="1756307" y="1583465"/>
                <a:ext cx="3639881" cy="1169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7000" dirty="0">
                    <a:solidFill>
                      <a:schemeClr val="bg2">
                        <a:lumMod val="25000"/>
                      </a:schemeClr>
                    </a:solidFill>
                    <a:ea typeface="Cambria" panose="02040503050406030204" pitchFamily="18" charset="0"/>
                    <a:cs typeface="Times New Roman" panose="02020603050405020304" pitchFamily="18" charset="0"/>
                  </a:rPr>
                  <a:t>270 : 3</a:t>
                </a:r>
                <a:endParaRPr lang="en-US" sz="7000" dirty="0">
                  <a:solidFill>
                    <a:schemeClr val="bg2">
                      <a:lumMod val="25000"/>
                    </a:schemeClr>
                  </a:solidFill>
                  <a:ea typeface="Cambria" panose="02040503050406030204" pitchFamily="18" charset="0"/>
                </a:endParaRPr>
              </a:p>
            </p:txBody>
          </p:sp>
          <p:sp>
            <p:nvSpPr>
              <p:cNvPr id="55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885966" y="1583465"/>
                <a:ext cx="1099588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0" b="1" dirty="0">
                    <a:solidFill>
                      <a:srgbClr val="FF5050"/>
                    </a:solidFill>
                    <a:latin typeface="UTM Duepuntozero" panose="02040603050506020204" pitchFamily="18" charset="0"/>
                  </a:rPr>
                  <a:t>d)</a:t>
                </a:r>
                <a:endParaRPr lang="vi-VN" sz="7000" b="1" dirty="0">
                  <a:solidFill>
                    <a:srgbClr val="FF5050"/>
                  </a:solidFill>
                </a:endParaRPr>
              </a:p>
            </p:txBody>
          </p:sp>
        </p:grpSp>
      </p:grpSp>
      <p:grpSp>
        <p:nvGrpSpPr>
          <p:cNvPr id="77" name="Nhóm 7">
            <a:extLst>
              <a:ext uri="{FF2B5EF4-FFF2-40B4-BE49-F238E27FC236}">
                <a16:creationId xmlns:a16="http://schemas.microsoft.com/office/drawing/2014/main" id="{401E6F61-F858-055A-190D-B7D10DD4BBC9}"/>
              </a:ext>
            </a:extLst>
          </p:cNvPr>
          <p:cNvGrpSpPr/>
          <p:nvPr/>
        </p:nvGrpSpPr>
        <p:grpSpPr>
          <a:xfrm>
            <a:off x="-528682" y="3844884"/>
            <a:ext cx="12063185" cy="3052477"/>
            <a:chOff x="-528682" y="3844884"/>
            <a:chExt cx="12063185" cy="3052477"/>
          </a:xfrm>
        </p:grpSpPr>
        <p:grpSp>
          <p:nvGrpSpPr>
            <p:cNvPr id="78" name="Nhóm 1">
              <a:extLst>
                <a:ext uri="{FF2B5EF4-FFF2-40B4-BE49-F238E27FC236}">
                  <a16:creationId xmlns:a16="http://schemas.microsoft.com/office/drawing/2014/main" id="{54590DBD-707F-2EE8-D679-4DD03C5A3250}"/>
                </a:ext>
              </a:extLst>
            </p:cNvPr>
            <p:cNvGrpSpPr/>
            <p:nvPr/>
          </p:nvGrpSpPr>
          <p:grpSpPr>
            <a:xfrm>
              <a:off x="-528682" y="3844884"/>
              <a:ext cx="10560744" cy="2545900"/>
              <a:chOff x="3129400" y="-105262"/>
              <a:chExt cx="8252013" cy="2228126"/>
            </a:xfrm>
          </p:grpSpPr>
          <p:sp>
            <p:nvSpPr>
              <p:cNvPr id="80" name="TextBox 10">
                <a:extLst>
                  <a:ext uri="{FF2B5EF4-FFF2-40B4-BE49-F238E27FC236}">
                    <a16:creationId xmlns:a16="http://schemas.microsoft.com/office/drawing/2014/main" id="{8E5AF489-4FEA-CF59-EF83-D25B733EECE6}"/>
                  </a:ext>
                </a:extLst>
              </p:cNvPr>
              <p:cNvSpPr txBox="1"/>
              <p:nvPr/>
            </p:nvSpPr>
            <p:spPr>
              <a:xfrm>
                <a:off x="3129400" y="-105262"/>
                <a:ext cx="8252013" cy="2212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3000" b="1" dirty="0">
                    <a:ln w="190500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Hoa Nho LNTH" pitchFamily="2" charset="0"/>
                  </a:rPr>
                  <a:t>CÙNG THỰC HIỆN</a:t>
                </a:r>
              </a:p>
            </p:txBody>
          </p:sp>
          <p:sp>
            <p:nvSpPr>
              <p:cNvPr id="81" name="TextBox 10">
                <a:extLst>
                  <a:ext uri="{FF2B5EF4-FFF2-40B4-BE49-F238E27FC236}">
                    <a16:creationId xmlns:a16="http://schemas.microsoft.com/office/drawing/2014/main" id="{E6B672BE-16E6-DF63-F9DF-5964729E0BF8}"/>
                  </a:ext>
                </a:extLst>
              </p:cNvPr>
              <p:cNvSpPr txBox="1"/>
              <p:nvPr/>
            </p:nvSpPr>
            <p:spPr>
              <a:xfrm>
                <a:off x="3129401" y="-89651"/>
                <a:ext cx="8252012" cy="2212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3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C6E676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Hoa Nho LNTH" pitchFamily="2" charset="0"/>
                  </a:rPr>
                  <a:t>CÙNG THỰC HIỆN</a:t>
                </a:r>
                <a:endParaRPr lang="en-US" sz="13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968E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endParaRPr>
              </a:p>
            </p:txBody>
          </p:sp>
        </p:grpSp>
        <p:pic>
          <p:nvPicPr>
            <p:cNvPr id="79" name="Hình ảnh 6">
              <a:extLst>
                <a:ext uri="{FF2B5EF4-FFF2-40B4-BE49-F238E27FC236}">
                  <a16:creationId xmlns:a16="http://schemas.microsoft.com/office/drawing/2014/main" id="{0FBBD1E0-10D5-133E-414F-8A9F0EDBB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3586" b="82361" l="4600" r="43352">
                          <a14:foregroundMark x1="20542" y1="68641" x2="23882" y2="70468"/>
                          <a14:foregroundMark x1="43352" y1="78396" x2="43352" y2="78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56991" b="14030"/>
            <a:stretch/>
          </p:blipFill>
          <p:spPr>
            <a:xfrm>
              <a:off x="8969500" y="3862721"/>
              <a:ext cx="2565003" cy="3034640"/>
            </a:xfrm>
            <a:prstGeom prst="rect">
              <a:avLst/>
            </a:prstGeom>
          </p:spPr>
        </p:pic>
      </p:grpSp>
      <p:grpSp>
        <p:nvGrpSpPr>
          <p:cNvPr id="82" name="Nhóm 28">
            <a:extLst>
              <a:ext uri="{FF2B5EF4-FFF2-40B4-BE49-F238E27FC236}">
                <a16:creationId xmlns:a16="http://schemas.microsoft.com/office/drawing/2014/main" id="{026CF060-679C-C2D0-6BBA-2FBE93896F18}"/>
              </a:ext>
            </a:extLst>
          </p:cNvPr>
          <p:cNvGrpSpPr/>
          <p:nvPr/>
        </p:nvGrpSpPr>
        <p:grpSpPr>
          <a:xfrm>
            <a:off x="3986193" y="-177794"/>
            <a:ext cx="7786448" cy="2037306"/>
            <a:chOff x="6640543" y="-21343"/>
            <a:chExt cx="5755394" cy="1559498"/>
          </a:xfrm>
        </p:grpSpPr>
        <p:grpSp>
          <p:nvGrpSpPr>
            <p:cNvPr id="83" name="Nhóm 25">
              <a:extLst>
                <a:ext uri="{FF2B5EF4-FFF2-40B4-BE49-F238E27FC236}">
                  <a16:creationId xmlns:a16="http://schemas.microsoft.com/office/drawing/2014/main" id="{E3F9D58F-118D-5F7D-416E-69F92472F6EB}"/>
                </a:ext>
              </a:extLst>
            </p:cNvPr>
            <p:cNvGrpSpPr/>
            <p:nvPr/>
          </p:nvGrpSpPr>
          <p:grpSpPr>
            <a:xfrm>
              <a:off x="7067826" y="514924"/>
              <a:ext cx="5285366" cy="951731"/>
              <a:chOff x="7067826" y="425821"/>
              <a:chExt cx="5285366" cy="951731"/>
            </a:xfrm>
          </p:grpSpPr>
          <p:sp>
            <p:nvSpPr>
              <p:cNvPr id="86" name="Rectangle: Rounded Corners 1">
                <a:extLst>
                  <a:ext uri="{FF2B5EF4-FFF2-40B4-BE49-F238E27FC236}">
                    <a16:creationId xmlns:a16="http://schemas.microsoft.com/office/drawing/2014/main" id="{20450505-C40C-CF54-BCA3-5889965AFA39}"/>
                  </a:ext>
                </a:extLst>
              </p:cNvPr>
              <p:cNvSpPr/>
              <p:nvPr/>
            </p:nvSpPr>
            <p:spPr>
              <a:xfrm>
                <a:off x="7384978" y="425821"/>
                <a:ext cx="4465384" cy="808025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 b="1" dirty="0">
                  <a:latin typeface="#9Slide07 IcielLa Chic Pro Shad" panose="02000506090000020004" pitchFamily="2" charset="0"/>
                </a:endParaRPr>
              </a:p>
            </p:txBody>
          </p:sp>
          <p:sp>
            <p:nvSpPr>
              <p:cNvPr id="87" name="TextBox 10">
                <a:extLst>
                  <a:ext uri="{FF2B5EF4-FFF2-40B4-BE49-F238E27FC236}">
                    <a16:creationId xmlns:a16="http://schemas.microsoft.com/office/drawing/2014/main" id="{9F8338B3-350B-30C0-0E38-B4BF12E28981}"/>
                  </a:ext>
                </a:extLst>
              </p:cNvPr>
              <p:cNvSpPr txBox="1"/>
              <p:nvPr/>
            </p:nvSpPr>
            <p:spPr>
              <a:xfrm>
                <a:off x="7067826" y="445076"/>
                <a:ext cx="5285366" cy="932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50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Đề bài yêu điều gì?</a:t>
                </a:r>
                <a:endPara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endParaRPr>
              </a:p>
            </p:txBody>
          </p:sp>
        </p:grpSp>
        <p:pic>
          <p:nvPicPr>
            <p:cNvPr id="84" name="Hình ảnh 26">
              <a:extLst>
                <a:ext uri="{FF2B5EF4-FFF2-40B4-BE49-F238E27FC236}">
                  <a16:creationId xmlns:a16="http://schemas.microsoft.com/office/drawing/2014/main" id="{56E01EE8-471E-40C4-FA53-95E1A825D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/>
          </p:blipFill>
          <p:spPr>
            <a:xfrm rot="958498">
              <a:off x="6640543" y="-21343"/>
              <a:ext cx="1171718" cy="1437505"/>
            </a:xfrm>
            <a:prstGeom prst="rect">
              <a:avLst/>
            </a:prstGeom>
          </p:spPr>
        </p:pic>
        <p:pic>
          <p:nvPicPr>
            <p:cNvPr id="85" name="Hình ảnh 27">
              <a:extLst>
                <a:ext uri="{FF2B5EF4-FFF2-40B4-BE49-F238E27FC236}">
                  <a16:creationId xmlns:a16="http://schemas.microsoft.com/office/drawing/2014/main" id="{2DBEFB56-6E7B-604E-6C12-0104ECB18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/>
          </p:blipFill>
          <p:spPr>
            <a:xfrm rot="958498">
              <a:off x="11224219" y="100650"/>
              <a:ext cx="1171718" cy="1437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2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930</Words>
  <Application>Microsoft Office PowerPoint</Application>
  <PresentationFormat>Widescreen</PresentationFormat>
  <Paragraphs>216</Paragraphs>
  <Slides>30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LNTH-LuoLuoNotangYuanTi 1</vt:lpstr>
      <vt:lpstr>#9Slide07 IcielLa Chic Pro Shad</vt:lpstr>
      <vt:lpstr>Arial</vt:lpstr>
      <vt:lpstr>Calibri</vt:lpstr>
      <vt:lpstr>Calibri Light</vt:lpstr>
      <vt:lpstr>iCiel Cadena</vt:lpstr>
      <vt:lpstr>LNTH-Hoa Nho LNTH</vt:lpstr>
      <vt:lpstr>SVN-Hole Hearted</vt:lpstr>
      <vt:lpstr>SVN-Poky's</vt:lpstr>
      <vt:lpstr>UTM Cookies</vt:lpstr>
      <vt:lpstr>UTM Duepuntozero</vt:lpstr>
      <vt:lpstr>UTM Edwardian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BUI NGOC HONG HANH</dc:creator>
  <cp:lastModifiedBy>Phạm Minh Trường [GV]</cp:lastModifiedBy>
  <cp:revision>32</cp:revision>
  <dcterms:created xsi:type="dcterms:W3CDTF">2022-10-30T06:00:06Z</dcterms:created>
  <dcterms:modified xsi:type="dcterms:W3CDTF">2022-12-07T09:24:34Z</dcterms:modified>
</cp:coreProperties>
</file>